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8" r:id="rId19"/>
    <p:sldId id="276" r:id="rId20"/>
    <p:sldId id="277" r:id="rId21"/>
    <p:sldId id="269" r:id="rId22"/>
    <p:sldId id="279" r:id="rId23"/>
    <p:sldId id="280" r:id="rId24"/>
    <p:sldId id="281" r:id="rId25"/>
    <p:sldId id="282" r:id="rId26"/>
    <p:sldId id="284" r:id="rId27"/>
    <p:sldId id="285" r:id="rId28"/>
    <p:sldId id="286" r:id="rId29"/>
    <p:sldId id="287" r:id="rId30"/>
    <p:sldId id="288" r:id="rId31"/>
    <p:sldId id="289"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48A9-E7C7-6F40-2364-58A204ECB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6BA132-4460-88D8-1F90-112621A30C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45FF7D-430F-1D62-2D4B-8B3501DE9ED6}"/>
              </a:ext>
            </a:extLst>
          </p:cNvPr>
          <p:cNvSpPr>
            <a:spLocks noGrp="1"/>
          </p:cNvSpPr>
          <p:nvPr>
            <p:ph type="dt" sz="half" idx="10"/>
          </p:nvPr>
        </p:nvSpPr>
        <p:spPr/>
        <p:txBody>
          <a:bodyPr/>
          <a:lstStyle/>
          <a:p>
            <a:fld id="{FAA7C595-7434-48B2-90EC-B138F6EEDC90}" type="datetimeFigureOut">
              <a:rPr lang="en-US" smtClean="0"/>
              <a:t>5/17/2023</a:t>
            </a:fld>
            <a:endParaRPr lang="en-US"/>
          </a:p>
        </p:txBody>
      </p:sp>
      <p:sp>
        <p:nvSpPr>
          <p:cNvPr id="5" name="Footer Placeholder 4">
            <a:extLst>
              <a:ext uri="{FF2B5EF4-FFF2-40B4-BE49-F238E27FC236}">
                <a16:creationId xmlns:a16="http://schemas.microsoft.com/office/drawing/2014/main" id="{830422EC-E73E-56C8-B94D-8CC5513EB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91A56-A3DB-FA2C-FBBE-06AA656F17DC}"/>
              </a:ext>
            </a:extLst>
          </p:cNvPr>
          <p:cNvSpPr>
            <a:spLocks noGrp="1"/>
          </p:cNvSpPr>
          <p:nvPr>
            <p:ph type="sldNum" sz="quarter" idx="12"/>
          </p:nvPr>
        </p:nvSpPr>
        <p:spPr/>
        <p:txBody>
          <a:bodyPr/>
          <a:lstStyle/>
          <a:p>
            <a:fld id="{D592241B-301A-4D14-9EE2-046B16B89707}" type="slidenum">
              <a:rPr lang="en-US" smtClean="0"/>
              <a:t>‹#›</a:t>
            </a:fld>
            <a:endParaRPr lang="en-US"/>
          </a:p>
        </p:txBody>
      </p:sp>
    </p:spTree>
    <p:extLst>
      <p:ext uri="{BB962C8B-B14F-4D97-AF65-F5344CB8AC3E}">
        <p14:creationId xmlns:p14="http://schemas.microsoft.com/office/powerpoint/2010/main" val="1159503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9B41-BEA3-AA26-8221-E2A66E883A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6B72DB-99DF-EA2C-2FF9-E475239040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D5782-E587-D95F-4BDF-8D6DFEE15378}"/>
              </a:ext>
            </a:extLst>
          </p:cNvPr>
          <p:cNvSpPr>
            <a:spLocks noGrp="1"/>
          </p:cNvSpPr>
          <p:nvPr>
            <p:ph type="dt" sz="half" idx="10"/>
          </p:nvPr>
        </p:nvSpPr>
        <p:spPr/>
        <p:txBody>
          <a:bodyPr/>
          <a:lstStyle/>
          <a:p>
            <a:fld id="{FAA7C595-7434-48B2-90EC-B138F6EEDC90}" type="datetimeFigureOut">
              <a:rPr lang="en-US" smtClean="0"/>
              <a:t>5/17/2023</a:t>
            </a:fld>
            <a:endParaRPr lang="en-US"/>
          </a:p>
        </p:txBody>
      </p:sp>
      <p:sp>
        <p:nvSpPr>
          <p:cNvPr id="5" name="Footer Placeholder 4">
            <a:extLst>
              <a:ext uri="{FF2B5EF4-FFF2-40B4-BE49-F238E27FC236}">
                <a16:creationId xmlns:a16="http://schemas.microsoft.com/office/drawing/2014/main" id="{00CB9ADA-9AE1-3285-75A3-4F402976A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416A9-8209-1462-7251-A079C1CA9142}"/>
              </a:ext>
            </a:extLst>
          </p:cNvPr>
          <p:cNvSpPr>
            <a:spLocks noGrp="1"/>
          </p:cNvSpPr>
          <p:nvPr>
            <p:ph type="sldNum" sz="quarter" idx="12"/>
          </p:nvPr>
        </p:nvSpPr>
        <p:spPr/>
        <p:txBody>
          <a:bodyPr/>
          <a:lstStyle/>
          <a:p>
            <a:fld id="{D592241B-301A-4D14-9EE2-046B16B89707}" type="slidenum">
              <a:rPr lang="en-US" smtClean="0"/>
              <a:t>‹#›</a:t>
            </a:fld>
            <a:endParaRPr lang="en-US"/>
          </a:p>
        </p:txBody>
      </p:sp>
    </p:spTree>
    <p:extLst>
      <p:ext uri="{BB962C8B-B14F-4D97-AF65-F5344CB8AC3E}">
        <p14:creationId xmlns:p14="http://schemas.microsoft.com/office/powerpoint/2010/main" val="4044750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90324-9FFB-71D5-239A-A31FC946EF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9C6916-D7FC-B7BA-7171-3DF27B0D3B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8FF50-A137-30FD-95A1-C07FB42C5C52}"/>
              </a:ext>
            </a:extLst>
          </p:cNvPr>
          <p:cNvSpPr>
            <a:spLocks noGrp="1"/>
          </p:cNvSpPr>
          <p:nvPr>
            <p:ph type="dt" sz="half" idx="10"/>
          </p:nvPr>
        </p:nvSpPr>
        <p:spPr/>
        <p:txBody>
          <a:bodyPr/>
          <a:lstStyle/>
          <a:p>
            <a:fld id="{FAA7C595-7434-48B2-90EC-B138F6EEDC90}" type="datetimeFigureOut">
              <a:rPr lang="en-US" smtClean="0"/>
              <a:t>5/17/2023</a:t>
            </a:fld>
            <a:endParaRPr lang="en-US"/>
          </a:p>
        </p:txBody>
      </p:sp>
      <p:sp>
        <p:nvSpPr>
          <p:cNvPr id="5" name="Footer Placeholder 4">
            <a:extLst>
              <a:ext uri="{FF2B5EF4-FFF2-40B4-BE49-F238E27FC236}">
                <a16:creationId xmlns:a16="http://schemas.microsoft.com/office/drawing/2014/main" id="{9B501211-5EE8-43FE-70D3-4D2F4B237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3C440-6E33-B2DE-D28C-D4AEB7B2B064}"/>
              </a:ext>
            </a:extLst>
          </p:cNvPr>
          <p:cNvSpPr>
            <a:spLocks noGrp="1"/>
          </p:cNvSpPr>
          <p:nvPr>
            <p:ph type="sldNum" sz="quarter" idx="12"/>
          </p:nvPr>
        </p:nvSpPr>
        <p:spPr/>
        <p:txBody>
          <a:bodyPr/>
          <a:lstStyle/>
          <a:p>
            <a:fld id="{D592241B-301A-4D14-9EE2-046B16B89707}" type="slidenum">
              <a:rPr lang="en-US" smtClean="0"/>
              <a:t>‹#›</a:t>
            </a:fld>
            <a:endParaRPr lang="en-US"/>
          </a:p>
        </p:txBody>
      </p:sp>
    </p:spTree>
    <p:extLst>
      <p:ext uri="{BB962C8B-B14F-4D97-AF65-F5344CB8AC3E}">
        <p14:creationId xmlns:p14="http://schemas.microsoft.com/office/powerpoint/2010/main" val="1985091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9A59-F209-EB1D-1718-E4BF715DA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E80FD-60F4-A991-FCB9-17E6194BBF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F44AF-1DDF-0FBF-4747-9FA1DDE3E58E}"/>
              </a:ext>
            </a:extLst>
          </p:cNvPr>
          <p:cNvSpPr>
            <a:spLocks noGrp="1"/>
          </p:cNvSpPr>
          <p:nvPr>
            <p:ph type="dt" sz="half" idx="10"/>
          </p:nvPr>
        </p:nvSpPr>
        <p:spPr/>
        <p:txBody>
          <a:bodyPr/>
          <a:lstStyle/>
          <a:p>
            <a:fld id="{FAA7C595-7434-48B2-90EC-B138F6EEDC90}" type="datetimeFigureOut">
              <a:rPr lang="en-US" smtClean="0"/>
              <a:t>5/17/2023</a:t>
            </a:fld>
            <a:endParaRPr lang="en-US"/>
          </a:p>
        </p:txBody>
      </p:sp>
      <p:sp>
        <p:nvSpPr>
          <p:cNvPr id="5" name="Footer Placeholder 4">
            <a:extLst>
              <a:ext uri="{FF2B5EF4-FFF2-40B4-BE49-F238E27FC236}">
                <a16:creationId xmlns:a16="http://schemas.microsoft.com/office/drawing/2014/main" id="{24ED579A-E8BC-8AC7-3418-07CA5F912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95C50-7A09-98C9-3419-D5FBCA241CDB}"/>
              </a:ext>
            </a:extLst>
          </p:cNvPr>
          <p:cNvSpPr>
            <a:spLocks noGrp="1"/>
          </p:cNvSpPr>
          <p:nvPr>
            <p:ph type="sldNum" sz="quarter" idx="12"/>
          </p:nvPr>
        </p:nvSpPr>
        <p:spPr/>
        <p:txBody>
          <a:bodyPr/>
          <a:lstStyle/>
          <a:p>
            <a:fld id="{D592241B-301A-4D14-9EE2-046B16B89707}" type="slidenum">
              <a:rPr lang="en-US" smtClean="0"/>
              <a:t>‹#›</a:t>
            </a:fld>
            <a:endParaRPr lang="en-US"/>
          </a:p>
        </p:txBody>
      </p:sp>
    </p:spTree>
    <p:extLst>
      <p:ext uri="{BB962C8B-B14F-4D97-AF65-F5344CB8AC3E}">
        <p14:creationId xmlns:p14="http://schemas.microsoft.com/office/powerpoint/2010/main" val="400286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462A-AE01-F52E-F37F-F8BC75D29B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F3EE54-5EDE-BBD2-1379-1A6425492D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E62837-8B61-91C0-027E-F309A95378FC}"/>
              </a:ext>
            </a:extLst>
          </p:cNvPr>
          <p:cNvSpPr>
            <a:spLocks noGrp="1"/>
          </p:cNvSpPr>
          <p:nvPr>
            <p:ph type="dt" sz="half" idx="10"/>
          </p:nvPr>
        </p:nvSpPr>
        <p:spPr/>
        <p:txBody>
          <a:bodyPr/>
          <a:lstStyle/>
          <a:p>
            <a:fld id="{FAA7C595-7434-48B2-90EC-B138F6EEDC90}" type="datetimeFigureOut">
              <a:rPr lang="en-US" smtClean="0"/>
              <a:t>5/17/2023</a:t>
            </a:fld>
            <a:endParaRPr lang="en-US"/>
          </a:p>
        </p:txBody>
      </p:sp>
      <p:sp>
        <p:nvSpPr>
          <p:cNvPr id="5" name="Footer Placeholder 4">
            <a:extLst>
              <a:ext uri="{FF2B5EF4-FFF2-40B4-BE49-F238E27FC236}">
                <a16:creationId xmlns:a16="http://schemas.microsoft.com/office/drawing/2014/main" id="{DA139479-4401-CD40-EB8A-F506432C5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04C3-5BD4-C6D4-81F6-042FADACDA9B}"/>
              </a:ext>
            </a:extLst>
          </p:cNvPr>
          <p:cNvSpPr>
            <a:spLocks noGrp="1"/>
          </p:cNvSpPr>
          <p:nvPr>
            <p:ph type="sldNum" sz="quarter" idx="12"/>
          </p:nvPr>
        </p:nvSpPr>
        <p:spPr/>
        <p:txBody>
          <a:bodyPr/>
          <a:lstStyle/>
          <a:p>
            <a:fld id="{D592241B-301A-4D14-9EE2-046B16B89707}" type="slidenum">
              <a:rPr lang="en-US" smtClean="0"/>
              <a:t>‹#›</a:t>
            </a:fld>
            <a:endParaRPr lang="en-US"/>
          </a:p>
        </p:txBody>
      </p:sp>
    </p:spTree>
    <p:extLst>
      <p:ext uri="{BB962C8B-B14F-4D97-AF65-F5344CB8AC3E}">
        <p14:creationId xmlns:p14="http://schemas.microsoft.com/office/powerpoint/2010/main" val="3386104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135F-0623-8463-A5E0-BCCF671AE5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42590F-AB7C-7A25-8B10-BB2CC6165D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F8760D-FCC7-DD21-D61A-F0648856D1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E98F30-7828-F8A6-AA18-B8B581BB7A8C}"/>
              </a:ext>
            </a:extLst>
          </p:cNvPr>
          <p:cNvSpPr>
            <a:spLocks noGrp="1"/>
          </p:cNvSpPr>
          <p:nvPr>
            <p:ph type="dt" sz="half" idx="10"/>
          </p:nvPr>
        </p:nvSpPr>
        <p:spPr/>
        <p:txBody>
          <a:bodyPr/>
          <a:lstStyle/>
          <a:p>
            <a:fld id="{FAA7C595-7434-48B2-90EC-B138F6EEDC90}" type="datetimeFigureOut">
              <a:rPr lang="en-US" smtClean="0"/>
              <a:t>5/17/2023</a:t>
            </a:fld>
            <a:endParaRPr lang="en-US"/>
          </a:p>
        </p:txBody>
      </p:sp>
      <p:sp>
        <p:nvSpPr>
          <p:cNvPr id="6" name="Footer Placeholder 5">
            <a:extLst>
              <a:ext uri="{FF2B5EF4-FFF2-40B4-BE49-F238E27FC236}">
                <a16:creationId xmlns:a16="http://schemas.microsoft.com/office/drawing/2014/main" id="{6B251CAF-92AF-C5E1-7305-C67E617236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36DFAC-F29C-C1D4-4DA6-C159BD27A882}"/>
              </a:ext>
            </a:extLst>
          </p:cNvPr>
          <p:cNvSpPr>
            <a:spLocks noGrp="1"/>
          </p:cNvSpPr>
          <p:nvPr>
            <p:ph type="sldNum" sz="quarter" idx="12"/>
          </p:nvPr>
        </p:nvSpPr>
        <p:spPr/>
        <p:txBody>
          <a:bodyPr/>
          <a:lstStyle/>
          <a:p>
            <a:fld id="{D592241B-301A-4D14-9EE2-046B16B89707}" type="slidenum">
              <a:rPr lang="en-US" smtClean="0"/>
              <a:t>‹#›</a:t>
            </a:fld>
            <a:endParaRPr lang="en-US"/>
          </a:p>
        </p:txBody>
      </p:sp>
    </p:spTree>
    <p:extLst>
      <p:ext uri="{BB962C8B-B14F-4D97-AF65-F5344CB8AC3E}">
        <p14:creationId xmlns:p14="http://schemas.microsoft.com/office/powerpoint/2010/main" val="1618087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F8711-CCF0-00D5-8060-65A246B43F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BFEB0-472C-1112-0B7F-DECB53847D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3CD608-3524-27B9-1C12-4CA15DF461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0C5BFA-946D-CA71-AC1F-49E4F5D0FA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931E15-BF1F-E103-8F34-5D5614A347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3AAF30-C5CD-FFF4-A573-F52E6D43A091}"/>
              </a:ext>
            </a:extLst>
          </p:cNvPr>
          <p:cNvSpPr>
            <a:spLocks noGrp="1"/>
          </p:cNvSpPr>
          <p:nvPr>
            <p:ph type="dt" sz="half" idx="10"/>
          </p:nvPr>
        </p:nvSpPr>
        <p:spPr/>
        <p:txBody>
          <a:bodyPr/>
          <a:lstStyle/>
          <a:p>
            <a:fld id="{FAA7C595-7434-48B2-90EC-B138F6EEDC90}" type="datetimeFigureOut">
              <a:rPr lang="en-US" smtClean="0"/>
              <a:t>5/17/2023</a:t>
            </a:fld>
            <a:endParaRPr lang="en-US"/>
          </a:p>
        </p:txBody>
      </p:sp>
      <p:sp>
        <p:nvSpPr>
          <p:cNvPr id="8" name="Footer Placeholder 7">
            <a:extLst>
              <a:ext uri="{FF2B5EF4-FFF2-40B4-BE49-F238E27FC236}">
                <a16:creationId xmlns:a16="http://schemas.microsoft.com/office/drawing/2014/main" id="{D1BBB048-08C8-C81A-E61D-763D26EE90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BD6447-601E-B808-F9CD-816ED7A46FEE}"/>
              </a:ext>
            </a:extLst>
          </p:cNvPr>
          <p:cNvSpPr>
            <a:spLocks noGrp="1"/>
          </p:cNvSpPr>
          <p:nvPr>
            <p:ph type="sldNum" sz="quarter" idx="12"/>
          </p:nvPr>
        </p:nvSpPr>
        <p:spPr/>
        <p:txBody>
          <a:bodyPr/>
          <a:lstStyle/>
          <a:p>
            <a:fld id="{D592241B-301A-4D14-9EE2-046B16B89707}" type="slidenum">
              <a:rPr lang="en-US" smtClean="0"/>
              <a:t>‹#›</a:t>
            </a:fld>
            <a:endParaRPr lang="en-US"/>
          </a:p>
        </p:txBody>
      </p:sp>
    </p:spTree>
    <p:extLst>
      <p:ext uri="{BB962C8B-B14F-4D97-AF65-F5344CB8AC3E}">
        <p14:creationId xmlns:p14="http://schemas.microsoft.com/office/powerpoint/2010/main" val="1214786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268F-119D-63DA-B98A-C82B150E9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EAEDDC-4E65-2065-A7C9-1847F4B88A7F}"/>
              </a:ext>
            </a:extLst>
          </p:cNvPr>
          <p:cNvSpPr>
            <a:spLocks noGrp="1"/>
          </p:cNvSpPr>
          <p:nvPr>
            <p:ph type="dt" sz="half" idx="10"/>
          </p:nvPr>
        </p:nvSpPr>
        <p:spPr/>
        <p:txBody>
          <a:bodyPr/>
          <a:lstStyle/>
          <a:p>
            <a:fld id="{FAA7C595-7434-48B2-90EC-B138F6EEDC90}" type="datetimeFigureOut">
              <a:rPr lang="en-US" smtClean="0"/>
              <a:t>5/17/2023</a:t>
            </a:fld>
            <a:endParaRPr lang="en-US"/>
          </a:p>
        </p:txBody>
      </p:sp>
      <p:sp>
        <p:nvSpPr>
          <p:cNvPr id="4" name="Footer Placeholder 3">
            <a:extLst>
              <a:ext uri="{FF2B5EF4-FFF2-40B4-BE49-F238E27FC236}">
                <a16:creationId xmlns:a16="http://schemas.microsoft.com/office/drawing/2014/main" id="{13818298-4347-0E9C-8411-32A2C86F94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BABF91-8BFB-CB12-144B-98965BA31849}"/>
              </a:ext>
            </a:extLst>
          </p:cNvPr>
          <p:cNvSpPr>
            <a:spLocks noGrp="1"/>
          </p:cNvSpPr>
          <p:nvPr>
            <p:ph type="sldNum" sz="quarter" idx="12"/>
          </p:nvPr>
        </p:nvSpPr>
        <p:spPr/>
        <p:txBody>
          <a:bodyPr/>
          <a:lstStyle/>
          <a:p>
            <a:fld id="{D592241B-301A-4D14-9EE2-046B16B89707}" type="slidenum">
              <a:rPr lang="en-US" smtClean="0"/>
              <a:t>‹#›</a:t>
            </a:fld>
            <a:endParaRPr lang="en-US"/>
          </a:p>
        </p:txBody>
      </p:sp>
    </p:spTree>
    <p:extLst>
      <p:ext uri="{BB962C8B-B14F-4D97-AF65-F5344CB8AC3E}">
        <p14:creationId xmlns:p14="http://schemas.microsoft.com/office/powerpoint/2010/main" val="122757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73DE6-2177-7995-0C63-AE065C061C9F}"/>
              </a:ext>
            </a:extLst>
          </p:cNvPr>
          <p:cNvSpPr>
            <a:spLocks noGrp="1"/>
          </p:cNvSpPr>
          <p:nvPr>
            <p:ph type="dt" sz="half" idx="10"/>
          </p:nvPr>
        </p:nvSpPr>
        <p:spPr/>
        <p:txBody>
          <a:bodyPr/>
          <a:lstStyle/>
          <a:p>
            <a:fld id="{FAA7C595-7434-48B2-90EC-B138F6EEDC90}" type="datetimeFigureOut">
              <a:rPr lang="en-US" smtClean="0"/>
              <a:t>5/17/2023</a:t>
            </a:fld>
            <a:endParaRPr lang="en-US"/>
          </a:p>
        </p:txBody>
      </p:sp>
      <p:sp>
        <p:nvSpPr>
          <p:cNvPr id="3" name="Footer Placeholder 2">
            <a:extLst>
              <a:ext uri="{FF2B5EF4-FFF2-40B4-BE49-F238E27FC236}">
                <a16:creationId xmlns:a16="http://schemas.microsoft.com/office/drawing/2014/main" id="{0E69A029-25C0-7CBC-FF05-DBBC6FE9C5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DFC6F-1256-AE37-B25C-BE35C5C975E5}"/>
              </a:ext>
            </a:extLst>
          </p:cNvPr>
          <p:cNvSpPr>
            <a:spLocks noGrp="1"/>
          </p:cNvSpPr>
          <p:nvPr>
            <p:ph type="sldNum" sz="quarter" idx="12"/>
          </p:nvPr>
        </p:nvSpPr>
        <p:spPr/>
        <p:txBody>
          <a:bodyPr/>
          <a:lstStyle/>
          <a:p>
            <a:fld id="{D592241B-301A-4D14-9EE2-046B16B89707}" type="slidenum">
              <a:rPr lang="en-US" smtClean="0"/>
              <a:t>‹#›</a:t>
            </a:fld>
            <a:endParaRPr lang="en-US"/>
          </a:p>
        </p:txBody>
      </p:sp>
    </p:spTree>
    <p:extLst>
      <p:ext uri="{BB962C8B-B14F-4D97-AF65-F5344CB8AC3E}">
        <p14:creationId xmlns:p14="http://schemas.microsoft.com/office/powerpoint/2010/main" val="1229303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C1EBD-3F21-B846-8771-B2BC07C5C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2C83CC-4B57-7C25-1443-3DFA5BD42E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FCC0DB-1580-DD57-1DA5-C8935FDB3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F2202E-36F8-EAEC-4E44-9B2A1ACD1139}"/>
              </a:ext>
            </a:extLst>
          </p:cNvPr>
          <p:cNvSpPr>
            <a:spLocks noGrp="1"/>
          </p:cNvSpPr>
          <p:nvPr>
            <p:ph type="dt" sz="half" idx="10"/>
          </p:nvPr>
        </p:nvSpPr>
        <p:spPr/>
        <p:txBody>
          <a:bodyPr/>
          <a:lstStyle/>
          <a:p>
            <a:fld id="{FAA7C595-7434-48B2-90EC-B138F6EEDC90}" type="datetimeFigureOut">
              <a:rPr lang="en-US" smtClean="0"/>
              <a:t>5/17/2023</a:t>
            </a:fld>
            <a:endParaRPr lang="en-US"/>
          </a:p>
        </p:txBody>
      </p:sp>
      <p:sp>
        <p:nvSpPr>
          <p:cNvPr id="6" name="Footer Placeholder 5">
            <a:extLst>
              <a:ext uri="{FF2B5EF4-FFF2-40B4-BE49-F238E27FC236}">
                <a16:creationId xmlns:a16="http://schemas.microsoft.com/office/drawing/2014/main" id="{DEF63C13-3D53-A019-3C32-F633960AF5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AF6E1-A8CD-7A64-61C0-694592B38F2D}"/>
              </a:ext>
            </a:extLst>
          </p:cNvPr>
          <p:cNvSpPr>
            <a:spLocks noGrp="1"/>
          </p:cNvSpPr>
          <p:nvPr>
            <p:ph type="sldNum" sz="quarter" idx="12"/>
          </p:nvPr>
        </p:nvSpPr>
        <p:spPr/>
        <p:txBody>
          <a:bodyPr/>
          <a:lstStyle/>
          <a:p>
            <a:fld id="{D592241B-301A-4D14-9EE2-046B16B89707}" type="slidenum">
              <a:rPr lang="en-US" smtClean="0"/>
              <a:t>‹#›</a:t>
            </a:fld>
            <a:endParaRPr lang="en-US"/>
          </a:p>
        </p:txBody>
      </p:sp>
    </p:spTree>
    <p:extLst>
      <p:ext uri="{BB962C8B-B14F-4D97-AF65-F5344CB8AC3E}">
        <p14:creationId xmlns:p14="http://schemas.microsoft.com/office/powerpoint/2010/main" val="3135805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A4D29-EA20-C6BD-6F2D-F297D8CEB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62FBC6-C97D-4C43-90D3-1A37C62F1C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2C9CAB-E091-BFE8-7EE8-3C734E815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439B1-BA4E-0F1A-AB19-FB6A216AAC2D}"/>
              </a:ext>
            </a:extLst>
          </p:cNvPr>
          <p:cNvSpPr>
            <a:spLocks noGrp="1"/>
          </p:cNvSpPr>
          <p:nvPr>
            <p:ph type="dt" sz="half" idx="10"/>
          </p:nvPr>
        </p:nvSpPr>
        <p:spPr/>
        <p:txBody>
          <a:bodyPr/>
          <a:lstStyle/>
          <a:p>
            <a:fld id="{FAA7C595-7434-48B2-90EC-B138F6EEDC90}" type="datetimeFigureOut">
              <a:rPr lang="en-US" smtClean="0"/>
              <a:t>5/17/2023</a:t>
            </a:fld>
            <a:endParaRPr lang="en-US"/>
          </a:p>
        </p:txBody>
      </p:sp>
      <p:sp>
        <p:nvSpPr>
          <p:cNvPr id="6" name="Footer Placeholder 5">
            <a:extLst>
              <a:ext uri="{FF2B5EF4-FFF2-40B4-BE49-F238E27FC236}">
                <a16:creationId xmlns:a16="http://schemas.microsoft.com/office/drawing/2014/main" id="{61596B24-04D2-9996-3331-7035CDF15E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BCBD04-AC59-0D6D-57DB-3373769F784C}"/>
              </a:ext>
            </a:extLst>
          </p:cNvPr>
          <p:cNvSpPr>
            <a:spLocks noGrp="1"/>
          </p:cNvSpPr>
          <p:nvPr>
            <p:ph type="sldNum" sz="quarter" idx="12"/>
          </p:nvPr>
        </p:nvSpPr>
        <p:spPr/>
        <p:txBody>
          <a:bodyPr/>
          <a:lstStyle/>
          <a:p>
            <a:fld id="{D592241B-301A-4D14-9EE2-046B16B89707}" type="slidenum">
              <a:rPr lang="en-US" smtClean="0"/>
              <a:t>‹#›</a:t>
            </a:fld>
            <a:endParaRPr lang="en-US"/>
          </a:p>
        </p:txBody>
      </p:sp>
    </p:spTree>
    <p:extLst>
      <p:ext uri="{BB962C8B-B14F-4D97-AF65-F5344CB8AC3E}">
        <p14:creationId xmlns:p14="http://schemas.microsoft.com/office/powerpoint/2010/main" val="1039814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6DB4ED-D9DE-919D-20A4-061446C200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688F95-C3E4-EF50-C775-791B031940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32D99-29CB-3BF5-286A-3C4972ECF3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7C595-7434-48B2-90EC-B138F6EEDC90}" type="datetimeFigureOut">
              <a:rPr lang="en-US" smtClean="0"/>
              <a:t>5/17/2023</a:t>
            </a:fld>
            <a:endParaRPr lang="en-US"/>
          </a:p>
        </p:txBody>
      </p:sp>
      <p:sp>
        <p:nvSpPr>
          <p:cNvPr id="5" name="Footer Placeholder 4">
            <a:extLst>
              <a:ext uri="{FF2B5EF4-FFF2-40B4-BE49-F238E27FC236}">
                <a16:creationId xmlns:a16="http://schemas.microsoft.com/office/drawing/2014/main" id="{494C8B30-66BF-A745-7CB5-4D9D04689F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D8AB98-71CA-4208-B791-85386BDBF9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2241B-301A-4D14-9EE2-046B16B89707}" type="slidenum">
              <a:rPr lang="en-US" smtClean="0"/>
              <a:t>‹#›</a:t>
            </a:fld>
            <a:endParaRPr lang="en-US"/>
          </a:p>
        </p:txBody>
      </p:sp>
    </p:spTree>
    <p:extLst>
      <p:ext uri="{BB962C8B-B14F-4D97-AF65-F5344CB8AC3E}">
        <p14:creationId xmlns:p14="http://schemas.microsoft.com/office/powerpoint/2010/main" val="446436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drive/1ASuMj-wUrY5cvCJnJkxR9A-xpNeytXAJ"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colab.research.google.com/drive/1ASuMj-wUrY5cvCJnJkxR9A-xpNeytXAJ"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E4855-6D1B-2237-576D-8DF027540026}"/>
              </a:ext>
            </a:extLst>
          </p:cNvPr>
          <p:cNvSpPr>
            <a:spLocks noGrp="1"/>
          </p:cNvSpPr>
          <p:nvPr>
            <p:ph type="ctrTitle"/>
          </p:nvPr>
        </p:nvSpPr>
        <p:spPr>
          <a:xfrm>
            <a:off x="640080" y="320040"/>
            <a:ext cx="6692827" cy="3892669"/>
          </a:xfrm>
        </p:spPr>
        <p:txBody>
          <a:bodyPr>
            <a:normAutofit/>
          </a:bodyPr>
          <a:lstStyle/>
          <a:p>
            <a:pPr algn="l"/>
            <a:r>
              <a:rPr lang="en-US" sz="6600"/>
              <a:t>YOLO on Custom Data from RoboFlow</a:t>
            </a:r>
          </a:p>
        </p:txBody>
      </p:sp>
      <p:sp>
        <p:nvSpPr>
          <p:cNvPr id="3" name="Subtitle 2">
            <a:extLst>
              <a:ext uri="{FF2B5EF4-FFF2-40B4-BE49-F238E27FC236}">
                <a16:creationId xmlns:a16="http://schemas.microsoft.com/office/drawing/2014/main" id="{C7CB2F9E-2643-3679-D93C-AA0A0B2D595E}"/>
              </a:ext>
            </a:extLst>
          </p:cNvPr>
          <p:cNvSpPr>
            <a:spLocks noGrp="1"/>
          </p:cNvSpPr>
          <p:nvPr>
            <p:ph type="subTitle" idx="1"/>
          </p:nvPr>
        </p:nvSpPr>
        <p:spPr>
          <a:xfrm>
            <a:off x="640080" y="4631161"/>
            <a:ext cx="6692827" cy="1569486"/>
          </a:xfrm>
        </p:spPr>
        <p:txBody>
          <a:bodyPr>
            <a:normAutofit fontScale="92500" lnSpcReduction="10000"/>
          </a:bodyPr>
          <a:lstStyle/>
          <a:p>
            <a:pPr algn="l"/>
            <a:r>
              <a:rPr lang="en-US" dirty="0"/>
              <a:t>Submitted by:</a:t>
            </a:r>
          </a:p>
          <a:p>
            <a:pPr algn="l"/>
            <a:r>
              <a:rPr lang="en-US" dirty="0" err="1"/>
              <a:t>Hamna</a:t>
            </a:r>
            <a:r>
              <a:rPr lang="en-US" dirty="0"/>
              <a:t> Imran (402029)</a:t>
            </a:r>
          </a:p>
          <a:p>
            <a:pPr algn="l"/>
            <a:r>
              <a:rPr lang="en-US" dirty="0"/>
              <a:t>Muhammad Shah </a:t>
            </a:r>
            <a:r>
              <a:rPr lang="en-US" dirty="0" err="1"/>
              <a:t>Zaib</a:t>
            </a:r>
            <a:r>
              <a:rPr lang="en-US" dirty="0"/>
              <a:t>(402305)</a:t>
            </a:r>
          </a:p>
          <a:p>
            <a:pPr algn="l"/>
            <a:r>
              <a:rPr lang="en-US" dirty="0"/>
              <a:t>Syed Arif Hussain(398870)</a:t>
            </a:r>
          </a:p>
          <a:p>
            <a:pPr algn="l"/>
            <a:endParaRPr lang="en-US" dirty="0"/>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149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ED5F08F-90F3-A768-5CF3-07AF9A96103E}"/>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000" b="0" i="0" kern="1200">
                <a:solidFill>
                  <a:schemeClr val="bg1"/>
                </a:solidFill>
                <a:effectLst/>
                <a:latin typeface="+mj-lt"/>
                <a:ea typeface="+mj-ea"/>
                <a:cs typeface="+mj-cs"/>
              </a:rPr>
              <a:t>On the assignment page, select teammate and click on Assign Images</a:t>
            </a:r>
            <a:endParaRPr lang="en-US" sz="3000" kern="120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36995913-97E6-B6F8-60C3-9AA25525DBD9}"/>
              </a:ext>
            </a:extLst>
          </p:cNvPr>
          <p:cNvPicPr>
            <a:picLocks noChangeAspect="1"/>
          </p:cNvPicPr>
          <p:nvPr/>
        </p:nvPicPr>
        <p:blipFill>
          <a:blip r:embed="rId2"/>
          <a:stretch>
            <a:fillRect/>
          </a:stretch>
        </p:blipFill>
        <p:spPr>
          <a:xfrm>
            <a:off x="1319698" y="1675227"/>
            <a:ext cx="9552604" cy="4394199"/>
          </a:xfrm>
          <a:prstGeom prst="rect">
            <a:avLst/>
          </a:prstGeom>
        </p:spPr>
      </p:pic>
    </p:spTree>
    <p:extLst>
      <p:ext uri="{BB962C8B-B14F-4D97-AF65-F5344CB8AC3E}">
        <p14:creationId xmlns:p14="http://schemas.microsoft.com/office/powerpoint/2010/main" val="1026068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B506A92-F21D-4CE2-32A4-2874624E0560}"/>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0" i="0" kern="1200">
                <a:solidFill>
                  <a:schemeClr val="bg1"/>
                </a:solidFill>
                <a:effectLst/>
                <a:latin typeface="+mj-lt"/>
                <a:ea typeface="+mj-ea"/>
                <a:cs typeface="+mj-cs"/>
              </a:rPr>
              <a:t>This will lead to annotation page</a:t>
            </a:r>
            <a:endParaRPr lang="en-US" sz="3200" kern="120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39A914DE-6EE4-534A-54BF-E9994C03D19C}"/>
              </a:ext>
            </a:extLst>
          </p:cNvPr>
          <p:cNvPicPr>
            <a:picLocks noChangeAspect="1"/>
          </p:cNvPicPr>
          <p:nvPr/>
        </p:nvPicPr>
        <p:blipFill>
          <a:blip r:embed="rId2"/>
          <a:stretch>
            <a:fillRect/>
          </a:stretch>
        </p:blipFill>
        <p:spPr>
          <a:xfrm>
            <a:off x="1808977" y="1675227"/>
            <a:ext cx="8574045" cy="4394199"/>
          </a:xfrm>
          <a:prstGeom prst="rect">
            <a:avLst/>
          </a:prstGeom>
        </p:spPr>
      </p:pic>
    </p:spTree>
    <p:extLst>
      <p:ext uri="{BB962C8B-B14F-4D97-AF65-F5344CB8AC3E}">
        <p14:creationId xmlns:p14="http://schemas.microsoft.com/office/powerpoint/2010/main" val="1945780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BC18E71-110D-4FB6-A411-14268735D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3E1D37-91D8-F4D7-BD52-51E7F221AF67}"/>
              </a:ext>
            </a:extLst>
          </p:cNvPr>
          <p:cNvSpPr>
            <a:spLocks noGrp="1"/>
          </p:cNvSpPr>
          <p:nvPr>
            <p:ph type="title"/>
          </p:nvPr>
        </p:nvSpPr>
        <p:spPr>
          <a:xfrm>
            <a:off x="1137035" y="603623"/>
            <a:ext cx="7194165" cy="1336817"/>
          </a:xfrm>
        </p:spPr>
        <p:txBody>
          <a:bodyPr>
            <a:normAutofit/>
          </a:bodyPr>
          <a:lstStyle/>
          <a:p>
            <a:r>
              <a:rPr lang="en-US" b="0" i="0" dirty="0">
                <a:effectLst/>
                <a:latin typeface="Times New Roman" panose="02020603050405020304" pitchFamily="18" charset="0"/>
                <a:cs typeface="Times New Roman" panose="02020603050405020304" pitchFamily="18" charset="0"/>
              </a:rPr>
              <a:t>Annotation on </a:t>
            </a:r>
            <a:r>
              <a:rPr lang="en-US" b="0" i="0" dirty="0" err="1">
                <a:effectLst/>
                <a:latin typeface="Times New Roman" panose="02020603050405020304" pitchFamily="18" charset="0"/>
                <a:cs typeface="Times New Roman" panose="02020603050405020304" pitchFamily="18" charset="0"/>
              </a:rPr>
              <a:t>Roboflow</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CA5C7FF-220B-CD3A-66E2-9230C73042D5}"/>
              </a:ext>
            </a:extLst>
          </p:cNvPr>
          <p:cNvSpPr>
            <a:spLocks noGrp="1"/>
          </p:cNvSpPr>
          <p:nvPr>
            <p:ph idx="1"/>
          </p:nvPr>
        </p:nvSpPr>
        <p:spPr>
          <a:xfrm>
            <a:off x="1137034" y="2194102"/>
            <a:ext cx="6778113" cy="3908585"/>
          </a:xfrm>
        </p:spPr>
        <p:txBody>
          <a:bodyPr>
            <a:normAutofit/>
          </a:bodyPr>
          <a:lstStyle/>
          <a:p>
            <a:pPr marL="0" indent="0">
              <a:buNone/>
            </a:pPr>
            <a:r>
              <a:rPr lang="en-US" b="0" i="0" dirty="0">
                <a:effectLst/>
                <a:latin typeface="Times New Roman" panose="02020603050405020304" pitchFamily="18" charset="0"/>
                <a:cs typeface="Times New Roman" panose="02020603050405020304" pitchFamily="18" charset="0"/>
              </a:rPr>
              <a:t>Following is the list of classes and annotation technique for each class</a:t>
            </a:r>
            <a:r>
              <a:rPr lang="en-US" dirty="0">
                <a:latin typeface="Times New Roman" panose="02020603050405020304" pitchFamily="18" charset="0"/>
                <a:cs typeface="Times New Roman" panose="02020603050405020304" pitchFamily="18" charset="0"/>
              </a:rPr>
              <a:t>:</a:t>
            </a:r>
            <a:endParaRPr lang="en-US" b="0" i="0" dirty="0">
              <a:effectLst/>
              <a:latin typeface="Times New Roman" panose="02020603050405020304" pitchFamily="18" charset="0"/>
              <a:cs typeface="Times New Roman" panose="02020603050405020304" pitchFamily="18" charset="0"/>
            </a:endParaRPr>
          </a:p>
          <a:p>
            <a:r>
              <a:rPr lang="en-US" b="0" i="0" dirty="0">
                <a:effectLst/>
                <a:latin typeface="Times New Roman" panose="02020603050405020304" pitchFamily="18" charset="0"/>
                <a:cs typeface="Times New Roman" panose="02020603050405020304" pitchFamily="18" charset="0"/>
              </a:rPr>
              <a:t>hanger with bounding box tool</a:t>
            </a:r>
          </a:p>
          <a:p>
            <a:r>
              <a:rPr lang="en-US" b="0" i="0" dirty="0">
                <a:effectLst/>
                <a:latin typeface="Times New Roman" panose="02020603050405020304" pitchFamily="18" charset="0"/>
                <a:cs typeface="Times New Roman" panose="02020603050405020304" pitchFamily="18" charset="0"/>
              </a:rPr>
              <a:t>rotorcraft with bounding box tool</a:t>
            </a:r>
            <a:endParaRPr lang="en-US" dirty="0">
              <a:latin typeface="Times New Roman" panose="02020603050405020304" pitchFamily="18" charset="0"/>
              <a:cs typeface="Times New Roman" panose="02020603050405020304" pitchFamily="18" charset="0"/>
            </a:endParaRPr>
          </a:p>
          <a:p>
            <a:r>
              <a:rPr lang="en-US" b="0" i="0" dirty="0">
                <a:effectLst/>
                <a:latin typeface="Times New Roman" panose="02020603050405020304" pitchFamily="18" charset="0"/>
                <a:cs typeface="Times New Roman" panose="02020603050405020304" pitchFamily="18" charset="0"/>
              </a:rPr>
              <a:t>narrow-body with bounding box</a:t>
            </a:r>
          </a:p>
          <a:p>
            <a:r>
              <a:rPr lang="en-US" b="0" i="0" dirty="0">
                <a:effectLst/>
                <a:latin typeface="Times New Roman" panose="02020603050405020304" pitchFamily="18" charset="0"/>
                <a:cs typeface="Times New Roman" panose="02020603050405020304" pitchFamily="18" charset="0"/>
              </a:rPr>
              <a:t>wide-body with bounding box</a:t>
            </a:r>
          </a:p>
          <a:p>
            <a:r>
              <a:rPr lang="en-US" b="0" i="0" dirty="0">
                <a:effectLst/>
                <a:latin typeface="Times New Roman" panose="02020603050405020304" pitchFamily="18" charset="0"/>
                <a:cs typeface="Times New Roman" panose="02020603050405020304" pitchFamily="18" charset="0"/>
              </a:rPr>
              <a:t>fighter with bounding box</a:t>
            </a:r>
            <a:endParaRPr lang="en-US" dirty="0">
              <a:latin typeface="Times New Roman" panose="02020603050405020304" pitchFamily="18" charset="0"/>
              <a:cs typeface="Times New Roman" panose="02020603050405020304" pitchFamily="18" charset="0"/>
            </a:endParaRPr>
          </a:p>
        </p:txBody>
      </p:sp>
      <p:sp>
        <p:nvSpPr>
          <p:cNvPr id="16" name="Freeform: Shape 15">
            <a:extLst>
              <a:ext uri="{FF2B5EF4-FFF2-40B4-BE49-F238E27FC236}">
                <a16:creationId xmlns:a16="http://schemas.microsoft.com/office/drawing/2014/main" id="{C2A922FF-5D1B-444A-AA3F-33B14B877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0"/>
            <a:ext cx="3581400" cy="6858000"/>
          </a:xfrm>
          <a:custGeom>
            <a:avLst/>
            <a:gdLst>
              <a:gd name="connsiteX0" fmla="*/ 103528 w 3531060"/>
              <a:gd name="connsiteY0" fmla="*/ 0 h 6858000"/>
              <a:gd name="connsiteX1" fmla="*/ 3531060 w 3531060"/>
              <a:gd name="connsiteY1" fmla="*/ 0 h 6858000"/>
              <a:gd name="connsiteX2" fmla="*/ 3531060 w 3531060"/>
              <a:gd name="connsiteY2" fmla="*/ 6858000 h 6858000"/>
              <a:gd name="connsiteX3" fmla="*/ 11227 w 3531060"/>
              <a:gd name="connsiteY3" fmla="*/ 6858000 h 6858000"/>
              <a:gd name="connsiteX4" fmla="*/ 13007 w 3531060"/>
              <a:gd name="connsiteY4" fmla="*/ 6830689 h 6858000"/>
              <a:gd name="connsiteX5" fmla="*/ 13816 w 3531060"/>
              <a:gd name="connsiteY5" fmla="*/ 6805387 h 6858000"/>
              <a:gd name="connsiteX6" fmla="*/ 6804 w 3531060"/>
              <a:gd name="connsiteY6" fmla="*/ 6745068 h 6858000"/>
              <a:gd name="connsiteX7" fmla="*/ 0 w 3531060"/>
              <a:gd name="connsiteY7" fmla="*/ 6729489 h 6858000"/>
              <a:gd name="connsiteX8" fmla="*/ 2954 w 3531060"/>
              <a:gd name="connsiteY8" fmla="*/ 6720173 h 6858000"/>
              <a:gd name="connsiteX9" fmla="*/ 5781 w 3531060"/>
              <a:gd name="connsiteY9" fmla="*/ 6647880 h 6858000"/>
              <a:gd name="connsiteX10" fmla="*/ 18369 w 3531060"/>
              <a:gd name="connsiteY10" fmla="*/ 6601567 h 6858000"/>
              <a:gd name="connsiteX11" fmla="*/ 23416 w 3531060"/>
              <a:gd name="connsiteY11" fmla="*/ 6560762 h 6858000"/>
              <a:gd name="connsiteX12" fmla="*/ 18598 w 3531060"/>
              <a:gd name="connsiteY12" fmla="*/ 6513714 h 6858000"/>
              <a:gd name="connsiteX13" fmla="*/ 59435 w 3531060"/>
              <a:gd name="connsiteY13" fmla="*/ 6445731 h 6858000"/>
              <a:gd name="connsiteX14" fmla="*/ 63794 w 3531060"/>
              <a:gd name="connsiteY14" fmla="*/ 6393381 h 6858000"/>
              <a:gd name="connsiteX15" fmla="*/ 106081 w 3531060"/>
              <a:gd name="connsiteY15" fmla="*/ 6308405 h 6858000"/>
              <a:gd name="connsiteX16" fmla="*/ 113316 w 3531060"/>
              <a:gd name="connsiteY16" fmla="*/ 6212827 h 6858000"/>
              <a:gd name="connsiteX17" fmla="*/ 254196 w 3531060"/>
              <a:gd name="connsiteY17" fmla="*/ 5897402 h 6858000"/>
              <a:gd name="connsiteX18" fmla="*/ 262830 w 3531060"/>
              <a:gd name="connsiteY18" fmla="*/ 5814193 h 6858000"/>
              <a:gd name="connsiteX19" fmla="*/ 280557 w 3531060"/>
              <a:gd name="connsiteY19" fmla="*/ 5702062 h 6858000"/>
              <a:gd name="connsiteX20" fmla="*/ 297372 w 3531060"/>
              <a:gd name="connsiteY20" fmla="*/ 5654420 h 6858000"/>
              <a:gd name="connsiteX21" fmla="*/ 335148 w 3531060"/>
              <a:gd name="connsiteY21" fmla="*/ 5528164 h 6858000"/>
              <a:gd name="connsiteX22" fmla="*/ 360460 w 3531060"/>
              <a:gd name="connsiteY22" fmla="*/ 5405598 h 6858000"/>
              <a:gd name="connsiteX23" fmla="*/ 397460 w 3531060"/>
              <a:gd name="connsiteY23" fmla="*/ 5273144 h 6858000"/>
              <a:gd name="connsiteX24" fmla="*/ 494993 w 3531060"/>
              <a:gd name="connsiteY24" fmla="*/ 4964102 h 6858000"/>
              <a:gd name="connsiteX25" fmla="*/ 568696 w 3531060"/>
              <a:gd name="connsiteY25" fmla="*/ 4673314 h 6858000"/>
              <a:gd name="connsiteX26" fmla="*/ 564053 w 3531060"/>
              <a:gd name="connsiteY26" fmla="*/ 4444162 h 6858000"/>
              <a:gd name="connsiteX27" fmla="*/ 562482 w 3531060"/>
              <a:gd name="connsiteY27" fmla="*/ 4238831 h 6858000"/>
              <a:gd name="connsiteX28" fmla="*/ 566528 w 3531060"/>
              <a:gd name="connsiteY28" fmla="*/ 4167684 h 6858000"/>
              <a:gd name="connsiteX29" fmla="*/ 565861 w 3531060"/>
              <a:gd name="connsiteY29" fmla="*/ 4066422 h 6858000"/>
              <a:gd name="connsiteX30" fmla="*/ 535898 w 3531060"/>
              <a:gd name="connsiteY30" fmla="*/ 3956159 h 6858000"/>
              <a:gd name="connsiteX31" fmla="*/ 529864 w 3531060"/>
              <a:gd name="connsiteY31" fmla="*/ 3827475 h 6858000"/>
              <a:gd name="connsiteX32" fmla="*/ 529398 w 3531060"/>
              <a:gd name="connsiteY32" fmla="*/ 3731753 h 6858000"/>
              <a:gd name="connsiteX33" fmla="*/ 516932 w 3531060"/>
              <a:gd name="connsiteY33" fmla="*/ 3591228 h 6858000"/>
              <a:gd name="connsiteX34" fmla="*/ 516408 w 3531060"/>
              <a:gd name="connsiteY34" fmla="*/ 3470066 h 6858000"/>
              <a:gd name="connsiteX35" fmla="*/ 503912 w 3531060"/>
              <a:gd name="connsiteY35" fmla="*/ 3378353 h 6858000"/>
              <a:gd name="connsiteX36" fmla="*/ 510998 w 3531060"/>
              <a:gd name="connsiteY36" fmla="*/ 3426234 h 6858000"/>
              <a:gd name="connsiteX37" fmla="*/ 493021 w 3531060"/>
              <a:gd name="connsiteY37" fmla="*/ 3298102 h 6858000"/>
              <a:gd name="connsiteX38" fmla="*/ 476639 w 3531060"/>
              <a:gd name="connsiteY38" fmla="*/ 3237723 h 6858000"/>
              <a:gd name="connsiteX39" fmla="*/ 495722 w 3531060"/>
              <a:gd name="connsiteY39" fmla="*/ 3171637 h 6858000"/>
              <a:gd name="connsiteX40" fmla="*/ 450994 w 3531060"/>
              <a:gd name="connsiteY40" fmla="*/ 3065288 h 6858000"/>
              <a:gd name="connsiteX41" fmla="*/ 421746 w 3531060"/>
              <a:gd name="connsiteY41" fmla="*/ 2897536 h 6858000"/>
              <a:gd name="connsiteX42" fmla="*/ 385928 w 3531060"/>
              <a:gd name="connsiteY42" fmla="*/ 2840607 h 6858000"/>
              <a:gd name="connsiteX43" fmla="*/ 352690 w 3531060"/>
              <a:gd name="connsiteY43" fmla="*/ 2704145 h 6858000"/>
              <a:gd name="connsiteX44" fmla="*/ 327326 w 3531060"/>
              <a:gd name="connsiteY44" fmla="*/ 2596651 h 6858000"/>
              <a:gd name="connsiteX45" fmla="*/ 316968 w 3531060"/>
              <a:gd name="connsiteY45" fmla="*/ 2569830 h 6858000"/>
              <a:gd name="connsiteX46" fmla="*/ 291337 w 3531060"/>
              <a:gd name="connsiteY46" fmla="*/ 2512570 h 6858000"/>
              <a:gd name="connsiteX47" fmla="*/ 296082 w 3531060"/>
              <a:gd name="connsiteY47" fmla="*/ 2497590 h 6858000"/>
              <a:gd name="connsiteX48" fmla="*/ 296084 w 3531060"/>
              <a:gd name="connsiteY48" fmla="*/ 2497483 h 6858000"/>
              <a:gd name="connsiteX49" fmla="*/ 294022 w 3531060"/>
              <a:gd name="connsiteY49" fmla="*/ 2484247 h 6858000"/>
              <a:gd name="connsiteX50" fmla="*/ 292784 w 3531060"/>
              <a:gd name="connsiteY50" fmla="*/ 2486499 h 6858000"/>
              <a:gd name="connsiteX51" fmla="*/ 275200 w 3531060"/>
              <a:gd name="connsiteY51" fmla="*/ 2427557 h 6858000"/>
              <a:gd name="connsiteX52" fmla="*/ 286266 w 3531060"/>
              <a:gd name="connsiteY52" fmla="*/ 2384112 h 6858000"/>
              <a:gd name="connsiteX53" fmla="*/ 263813 w 3531060"/>
              <a:gd name="connsiteY53" fmla="*/ 2270223 h 6858000"/>
              <a:gd name="connsiteX54" fmla="*/ 238402 w 3531060"/>
              <a:gd name="connsiteY54" fmla="*/ 2198449 h 6858000"/>
              <a:gd name="connsiteX55" fmla="*/ 235318 w 3531060"/>
              <a:gd name="connsiteY55" fmla="*/ 2195917 h 6858000"/>
              <a:gd name="connsiteX56" fmla="*/ 230374 w 3531060"/>
              <a:gd name="connsiteY56" fmla="*/ 2180424 h 6858000"/>
              <a:gd name="connsiteX57" fmla="*/ 218180 w 3531060"/>
              <a:gd name="connsiteY57" fmla="*/ 2103866 h 6858000"/>
              <a:gd name="connsiteX58" fmla="*/ 215674 w 3531060"/>
              <a:gd name="connsiteY58" fmla="*/ 2091957 h 6858000"/>
              <a:gd name="connsiteX59" fmla="*/ 205319 w 3531060"/>
              <a:gd name="connsiteY59" fmla="*/ 2010962 h 6858000"/>
              <a:gd name="connsiteX60" fmla="*/ 203437 w 3531060"/>
              <a:gd name="connsiteY60" fmla="*/ 1997565 h 6858000"/>
              <a:gd name="connsiteX61" fmla="*/ 199907 w 3531060"/>
              <a:gd name="connsiteY61" fmla="*/ 1995657 h 6858000"/>
              <a:gd name="connsiteX62" fmla="*/ 199391 w 3531060"/>
              <a:gd name="connsiteY62" fmla="*/ 1990646 h 6858000"/>
              <a:gd name="connsiteX63" fmla="*/ 208753 w 3531060"/>
              <a:gd name="connsiteY63" fmla="*/ 1964565 h 6858000"/>
              <a:gd name="connsiteX64" fmla="*/ 205295 w 3531060"/>
              <a:gd name="connsiteY64" fmla="*/ 1849539 h 6858000"/>
              <a:gd name="connsiteX65" fmla="*/ 215900 w 3531060"/>
              <a:gd name="connsiteY65" fmla="*/ 1739005 h 6858000"/>
              <a:gd name="connsiteX66" fmla="*/ 214116 w 3531060"/>
              <a:gd name="connsiteY66" fmla="*/ 1572143 h 6858000"/>
              <a:gd name="connsiteX67" fmla="*/ 171292 w 3531060"/>
              <a:gd name="connsiteY67" fmla="*/ 1394445 h 6858000"/>
              <a:gd name="connsiteX68" fmla="*/ 147310 w 3531060"/>
              <a:gd name="connsiteY68" fmla="*/ 1368244 h 6858000"/>
              <a:gd name="connsiteX69" fmla="*/ 136918 w 3531060"/>
              <a:gd name="connsiteY69" fmla="*/ 1304100 h 6858000"/>
              <a:gd name="connsiteX70" fmla="*/ 133350 w 3531060"/>
              <a:gd name="connsiteY70" fmla="*/ 1266991 h 6858000"/>
              <a:gd name="connsiteX71" fmla="*/ 120972 w 3531060"/>
              <a:gd name="connsiteY71" fmla="*/ 1165753 h 6858000"/>
              <a:gd name="connsiteX72" fmla="*/ 123458 w 3531060"/>
              <a:gd name="connsiteY72" fmla="*/ 1076447 h 6858000"/>
              <a:gd name="connsiteX73" fmla="*/ 97854 w 3531060"/>
              <a:gd name="connsiteY73" fmla="*/ 1017164 h 6858000"/>
              <a:gd name="connsiteX74" fmla="*/ 87953 w 3531060"/>
              <a:gd name="connsiteY74" fmla="*/ 994620 h 6858000"/>
              <a:gd name="connsiteX75" fmla="*/ 88632 w 3531060"/>
              <a:gd name="connsiteY75" fmla="*/ 989015 h 6858000"/>
              <a:gd name="connsiteX76" fmla="*/ 88620 w 3531060"/>
              <a:gd name="connsiteY76" fmla="*/ 980586 h 6858000"/>
              <a:gd name="connsiteX77" fmla="*/ 88469 w 3531060"/>
              <a:gd name="connsiteY77" fmla="*/ 980346 h 6858000"/>
              <a:gd name="connsiteX78" fmla="*/ 88753 w 3531060"/>
              <a:gd name="connsiteY78" fmla="*/ 972517 h 6858000"/>
              <a:gd name="connsiteX79" fmla="*/ 92049 w 3531060"/>
              <a:gd name="connsiteY79" fmla="*/ 934639 h 6858000"/>
              <a:gd name="connsiteX80" fmla="*/ 75170 w 3531060"/>
              <a:gd name="connsiteY80" fmla="*/ 858806 h 6858000"/>
              <a:gd name="connsiteX81" fmla="*/ 73032 w 3531060"/>
              <a:gd name="connsiteY81" fmla="*/ 847069 h 6858000"/>
              <a:gd name="connsiteX82" fmla="*/ 72378 w 3531060"/>
              <a:gd name="connsiteY82" fmla="*/ 846222 h 6858000"/>
              <a:gd name="connsiteX83" fmla="*/ 79554 w 3531060"/>
              <a:gd name="connsiteY83" fmla="*/ 769298 h 6858000"/>
              <a:gd name="connsiteX84" fmla="*/ 81564 w 3531060"/>
              <a:gd name="connsiteY84" fmla="*/ 766224 h 6858000"/>
              <a:gd name="connsiteX85" fmla="*/ 82266 w 3531060"/>
              <a:gd name="connsiteY85" fmla="*/ 747981 h 6858000"/>
              <a:gd name="connsiteX86" fmla="*/ 81702 w 3531060"/>
              <a:gd name="connsiteY86" fmla="*/ 745740 h 6858000"/>
              <a:gd name="connsiteX87" fmla="*/ 103923 w 3531060"/>
              <a:gd name="connsiteY87" fmla="*/ 677309 h 6858000"/>
              <a:gd name="connsiteX88" fmla="*/ 104946 w 3531060"/>
              <a:gd name="connsiteY88" fmla="*/ 620242 h 6858000"/>
              <a:gd name="connsiteX89" fmla="*/ 112314 w 3531060"/>
              <a:gd name="connsiteY89" fmla="*/ 507811 h 6858000"/>
              <a:gd name="connsiteX90" fmla="*/ 120754 w 3531060"/>
              <a:gd name="connsiteY90" fmla="*/ 390502 h 6858000"/>
              <a:gd name="connsiteX91" fmla="*/ 96054 w 3531060"/>
              <a:gd name="connsiteY91" fmla="*/ 236774 h 6858000"/>
              <a:gd name="connsiteX92" fmla="*/ 100614 w 3531060"/>
              <a:gd name="connsiteY92" fmla="*/ 106394 h 6858000"/>
              <a:gd name="connsiteX93" fmla="*/ 96438 w 3531060"/>
              <a:gd name="connsiteY93" fmla="*/ 51592 h 6858000"/>
              <a:gd name="connsiteX94" fmla="*/ 104784 w 3531060"/>
              <a:gd name="connsiteY94" fmla="*/ 60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531060" h="6858000">
                <a:moveTo>
                  <a:pt x="103528" y="0"/>
                </a:moveTo>
                <a:lnTo>
                  <a:pt x="3531060" y="0"/>
                </a:lnTo>
                <a:lnTo>
                  <a:pt x="3531060" y="6858000"/>
                </a:lnTo>
                <a:lnTo>
                  <a:pt x="11227" y="6858000"/>
                </a:lnTo>
                <a:lnTo>
                  <a:pt x="13007" y="6830689"/>
                </a:lnTo>
                <a:cubicBezTo>
                  <a:pt x="13519" y="6821195"/>
                  <a:pt x="13839" y="6812491"/>
                  <a:pt x="13816" y="6805387"/>
                </a:cubicBezTo>
                <a:cubicBezTo>
                  <a:pt x="15254" y="6794161"/>
                  <a:pt x="9459" y="6753337"/>
                  <a:pt x="6804" y="6745068"/>
                </a:cubicBezTo>
                <a:lnTo>
                  <a:pt x="0" y="6729489"/>
                </a:lnTo>
                <a:lnTo>
                  <a:pt x="2954" y="6720173"/>
                </a:lnTo>
                <a:cubicBezTo>
                  <a:pt x="4526" y="6681672"/>
                  <a:pt x="-2520" y="6667698"/>
                  <a:pt x="5781" y="6647880"/>
                </a:cubicBezTo>
                <a:cubicBezTo>
                  <a:pt x="8350" y="6628113"/>
                  <a:pt x="15430" y="6616086"/>
                  <a:pt x="18369" y="6601567"/>
                </a:cubicBezTo>
                <a:cubicBezTo>
                  <a:pt x="15090" y="6579062"/>
                  <a:pt x="27561" y="6584422"/>
                  <a:pt x="23416" y="6560762"/>
                </a:cubicBezTo>
                <a:cubicBezTo>
                  <a:pt x="13805" y="6562800"/>
                  <a:pt x="26779" y="6518102"/>
                  <a:pt x="18598" y="6513714"/>
                </a:cubicBezTo>
                <a:cubicBezTo>
                  <a:pt x="31032" y="6499191"/>
                  <a:pt x="54928" y="6469276"/>
                  <a:pt x="59435" y="6445731"/>
                </a:cubicBezTo>
                <a:cubicBezTo>
                  <a:pt x="64302" y="6435600"/>
                  <a:pt x="68176" y="6406542"/>
                  <a:pt x="63794" y="6393381"/>
                </a:cubicBezTo>
                <a:cubicBezTo>
                  <a:pt x="87384" y="6347124"/>
                  <a:pt x="95956" y="6355867"/>
                  <a:pt x="106081" y="6308405"/>
                </a:cubicBezTo>
                <a:cubicBezTo>
                  <a:pt x="113812" y="6278148"/>
                  <a:pt x="101282" y="6242621"/>
                  <a:pt x="113316" y="6212827"/>
                </a:cubicBezTo>
                <a:cubicBezTo>
                  <a:pt x="156730" y="6067155"/>
                  <a:pt x="232746" y="6024676"/>
                  <a:pt x="254196" y="5897402"/>
                </a:cubicBezTo>
                <a:cubicBezTo>
                  <a:pt x="278709" y="5861657"/>
                  <a:pt x="256257" y="5849960"/>
                  <a:pt x="262830" y="5814193"/>
                </a:cubicBezTo>
                <a:cubicBezTo>
                  <a:pt x="292627" y="5729321"/>
                  <a:pt x="262967" y="5779716"/>
                  <a:pt x="280557" y="5702062"/>
                </a:cubicBezTo>
                <a:cubicBezTo>
                  <a:pt x="301001" y="5690324"/>
                  <a:pt x="289062" y="5671797"/>
                  <a:pt x="297372" y="5654420"/>
                </a:cubicBezTo>
                <a:cubicBezTo>
                  <a:pt x="310717" y="5602328"/>
                  <a:pt x="319320" y="5592033"/>
                  <a:pt x="335148" y="5528164"/>
                </a:cubicBezTo>
                <a:cubicBezTo>
                  <a:pt x="331779" y="5417827"/>
                  <a:pt x="359342" y="5444441"/>
                  <a:pt x="360460" y="5405598"/>
                </a:cubicBezTo>
                <a:cubicBezTo>
                  <a:pt x="382241" y="5333681"/>
                  <a:pt x="391308" y="5299039"/>
                  <a:pt x="397460" y="5273144"/>
                </a:cubicBezTo>
                <a:cubicBezTo>
                  <a:pt x="403590" y="5241156"/>
                  <a:pt x="498677" y="5031223"/>
                  <a:pt x="494993" y="4964102"/>
                </a:cubicBezTo>
                <a:cubicBezTo>
                  <a:pt x="509257" y="4834400"/>
                  <a:pt x="557982" y="4859515"/>
                  <a:pt x="568696" y="4673314"/>
                </a:cubicBezTo>
                <a:cubicBezTo>
                  <a:pt x="562875" y="4576630"/>
                  <a:pt x="603384" y="4599723"/>
                  <a:pt x="564053" y="4444162"/>
                </a:cubicBezTo>
                <a:cubicBezTo>
                  <a:pt x="584088" y="4367766"/>
                  <a:pt x="539882" y="4356597"/>
                  <a:pt x="562482" y="4238831"/>
                </a:cubicBezTo>
                <a:cubicBezTo>
                  <a:pt x="563771" y="4228532"/>
                  <a:pt x="565115" y="4176012"/>
                  <a:pt x="566528" y="4167684"/>
                </a:cubicBezTo>
                <a:cubicBezTo>
                  <a:pt x="564092" y="4133380"/>
                  <a:pt x="570965" y="4101677"/>
                  <a:pt x="565861" y="4066422"/>
                </a:cubicBezTo>
                <a:cubicBezTo>
                  <a:pt x="560756" y="4031167"/>
                  <a:pt x="538898" y="3990412"/>
                  <a:pt x="535898" y="3956159"/>
                </a:cubicBezTo>
                <a:cubicBezTo>
                  <a:pt x="531004" y="3900312"/>
                  <a:pt x="534822" y="3857908"/>
                  <a:pt x="529864" y="3827475"/>
                </a:cubicBezTo>
                <a:cubicBezTo>
                  <a:pt x="531280" y="3816371"/>
                  <a:pt x="529214" y="3754146"/>
                  <a:pt x="529398" y="3731753"/>
                </a:cubicBezTo>
                <a:cubicBezTo>
                  <a:pt x="528440" y="3695632"/>
                  <a:pt x="516799" y="3663823"/>
                  <a:pt x="516932" y="3591228"/>
                </a:cubicBezTo>
                <a:cubicBezTo>
                  <a:pt x="516182" y="3570529"/>
                  <a:pt x="515070" y="3493177"/>
                  <a:pt x="516408" y="3470066"/>
                </a:cubicBezTo>
                <a:cubicBezTo>
                  <a:pt x="518516" y="3452307"/>
                  <a:pt x="501804" y="3396112"/>
                  <a:pt x="503912" y="3378353"/>
                </a:cubicBezTo>
                <a:lnTo>
                  <a:pt x="510998" y="3426234"/>
                </a:lnTo>
                <a:lnTo>
                  <a:pt x="493021" y="3298102"/>
                </a:lnTo>
                <a:cubicBezTo>
                  <a:pt x="493214" y="3294338"/>
                  <a:pt x="479452" y="3243952"/>
                  <a:pt x="476639" y="3237723"/>
                </a:cubicBezTo>
                <a:cubicBezTo>
                  <a:pt x="477369" y="3215695"/>
                  <a:pt x="494992" y="3193666"/>
                  <a:pt x="495722" y="3171637"/>
                </a:cubicBezTo>
                <a:cubicBezTo>
                  <a:pt x="481856" y="3119765"/>
                  <a:pt x="465452" y="3125243"/>
                  <a:pt x="450994" y="3065288"/>
                </a:cubicBezTo>
                <a:cubicBezTo>
                  <a:pt x="450473" y="3010398"/>
                  <a:pt x="430414" y="2952609"/>
                  <a:pt x="421746" y="2897536"/>
                </a:cubicBezTo>
                <a:cubicBezTo>
                  <a:pt x="400922" y="2881359"/>
                  <a:pt x="396356" y="2866991"/>
                  <a:pt x="385928" y="2840607"/>
                </a:cubicBezTo>
                <a:lnTo>
                  <a:pt x="352690" y="2704145"/>
                </a:lnTo>
                <a:cubicBezTo>
                  <a:pt x="340107" y="2662486"/>
                  <a:pt x="333280" y="2619036"/>
                  <a:pt x="327326" y="2596651"/>
                </a:cubicBezTo>
                <a:cubicBezTo>
                  <a:pt x="320226" y="2593515"/>
                  <a:pt x="322845" y="2562919"/>
                  <a:pt x="316968" y="2569830"/>
                </a:cubicBezTo>
                <a:cubicBezTo>
                  <a:pt x="318605" y="2548205"/>
                  <a:pt x="298030" y="2527006"/>
                  <a:pt x="291337" y="2512570"/>
                </a:cubicBezTo>
                <a:lnTo>
                  <a:pt x="296082" y="2497590"/>
                </a:lnTo>
                <a:cubicBezTo>
                  <a:pt x="296082" y="2497555"/>
                  <a:pt x="296082" y="2497521"/>
                  <a:pt x="296084" y="2497483"/>
                </a:cubicBezTo>
                <a:cubicBezTo>
                  <a:pt x="296167" y="2488909"/>
                  <a:pt x="295802" y="2483236"/>
                  <a:pt x="294022" y="2484247"/>
                </a:cubicBezTo>
                <a:lnTo>
                  <a:pt x="292784" y="2486499"/>
                </a:lnTo>
                <a:lnTo>
                  <a:pt x="275200" y="2427557"/>
                </a:lnTo>
                <a:lnTo>
                  <a:pt x="286266" y="2384112"/>
                </a:lnTo>
                <a:cubicBezTo>
                  <a:pt x="281552" y="2356889"/>
                  <a:pt x="268975" y="2302167"/>
                  <a:pt x="263813" y="2270223"/>
                </a:cubicBezTo>
                <a:cubicBezTo>
                  <a:pt x="260813" y="2252348"/>
                  <a:pt x="240336" y="2209833"/>
                  <a:pt x="238402" y="2198449"/>
                </a:cubicBezTo>
                <a:lnTo>
                  <a:pt x="235318" y="2195917"/>
                </a:lnTo>
                <a:lnTo>
                  <a:pt x="230374" y="2180424"/>
                </a:lnTo>
                <a:lnTo>
                  <a:pt x="218180" y="2103866"/>
                </a:lnTo>
                <a:lnTo>
                  <a:pt x="215674" y="2091957"/>
                </a:lnTo>
                <a:cubicBezTo>
                  <a:pt x="213530" y="2076472"/>
                  <a:pt x="207358" y="2026694"/>
                  <a:pt x="205319" y="2010962"/>
                </a:cubicBezTo>
                <a:cubicBezTo>
                  <a:pt x="205156" y="2005218"/>
                  <a:pt x="204594" y="2000520"/>
                  <a:pt x="203437" y="1997565"/>
                </a:cubicBezTo>
                <a:lnTo>
                  <a:pt x="199907" y="1995657"/>
                </a:lnTo>
                <a:cubicBezTo>
                  <a:pt x="199736" y="1993986"/>
                  <a:pt x="199562" y="1992316"/>
                  <a:pt x="199391" y="1990646"/>
                </a:cubicBezTo>
                <a:lnTo>
                  <a:pt x="208753" y="1964565"/>
                </a:lnTo>
                <a:cubicBezTo>
                  <a:pt x="217880" y="1924146"/>
                  <a:pt x="220709" y="1860908"/>
                  <a:pt x="205295" y="1849539"/>
                </a:cubicBezTo>
                <a:cubicBezTo>
                  <a:pt x="201352" y="1822143"/>
                  <a:pt x="217642" y="1765000"/>
                  <a:pt x="215900" y="1739005"/>
                </a:cubicBezTo>
                <a:cubicBezTo>
                  <a:pt x="215305" y="1683384"/>
                  <a:pt x="214710" y="1627764"/>
                  <a:pt x="214116" y="1572143"/>
                </a:cubicBezTo>
                <a:lnTo>
                  <a:pt x="171292" y="1394445"/>
                </a:lnTo>
                <a:lnTo>
                  <a:pt x="147310" y="1368244"/>
                </a:lnTo>
                <a:cubicBezTo>
                  <a:pt x="150887" y="1343046"/>
                  <a:pt x="142396" y="1338329"/>
                  <a:pt x="136918" y="1304100"/>
                </a:cubicBezTo>
                <a:cubicBezTo>
                  <a:pt x="140988" y="1289635"/>
                  <a:pt x="138268" y="1278156"/>
                  <a:pt x="133350" y="1266991"/>
                </a:cubicBezTo>
                <a:cubicBezTo>
                  <a:pt x="133212" y="1233548"/>
                  <a:pt x="125209" y="1203243"/>
                  <a:pt x="120972" y="1165753"/>
                </a:cubicBezTo>
                <a:cubicBezTo>
                  <a:pt x="124590" y="1125005"/>
                  <a:pt x="127933" y="1116514"/>
                  <a:pt x="123458" y="1076447"/>
                </a:cubicBezTo>
                <a:lnTo>
                  <a:pt x="97854" y="1017164"/>
                </a:lnTo>
                <a:lnTo>
                  <a:pt x="87953" y="994620"/>
                </a:lnTo>
                <a:lnTo>
                  <a:pt x="88632" y="989015"/>
                </a:lnTo>
                <a:cubicBezTo>
                  <a:pt x="88926" y="985113"/>
                  <a:pt x="88892" y="982471"/>
                  <a:pt x="88620" y="980586"/>
                </a:cubicBezTo>
                <a:lnTo>
                  <a:pt x="88469" y="980346"/>
                </a:lnTo>
                <a:cubicBezTo>
                  <a:pt x="88563" y="977736"/>
                  <a:pt x="88658" y="975127"/>
                  <a:pt x="88753" y="972517"/>
                </a:cubicBezTo>
                <a:cubicBezTo>
                  <a:pt x="89577" y="959384"/>
                  <a:pt x="90705" y="946679"/>
                  <a:pt x="92049" y="934639"/>
                </a:cubicBezTo>
                <a:cubicBezTo>
                  <a:pt x="89786" y="915687"/>
                  <a:pt x="78339" y="873402"/>
                  <a:pt x="75170" y="858806"/>
                </a:cubicBezTo>
                <a:cubicBezTo>
                  <a:pt x="75311" y="853363"/>
                  <a:pt x="74422" y="849791"/>
                  <a:pt x="73032" y="847069"/>
                </a:cubicBezTo>
                <a:lnTo>
                  <a:pt x="72378" y="846222"/>
                </a:lnTo>
                <a:lnTo>
                  <a:pt x="79554" y="769298"/>
                </a:lnTo>
                <a:lnTo>
                  <a:pt x="81564" y="766224"/>
                </a:lnTo>
                <a:cubicBezTo>
                  <a:pt x="82786" y="762689"/>
                  <a:pt x="83312" y="757352"/>
                  <a:pt x="82266" y="747981"/>
                </a:cubicBezTo>
                <a:lnTo>
                  <a:pt x="81702" y="745740"/>
                </a:lnTo>
                <a:lnTo>
                  <a:pt x="103923" y="677309"/>
                </a:lnTo>
                <a:cubicBezTo>
                  <a:pt x="105299" y="672730"/>
                  <a:pt x="102678" y="623245"/>
                  <a:pt x="104946" y="620242"/>
                </a:cubicBezTo>
                <a:cubicBezTo>
                  <a:pt x="92830" y="565919"/>
                  <a:pt x="114403" y="564337"/>
                  <a:pt x="112314" y="507811"/>
                </a:cubicBezTo>
                <a:cubicBezTo>
                  <a:pt x="111846" y="486024"/>
                  <a:pt x="112944" y="445088"/>
                  <a:pt x="120754" y="390502"/>
                </a:cubicBezTo>
                <a:cubicBezTo>
                  <a:pt x="118044" y="345330"/>
                  <a:pt x="97534" y="291126"/>
                  <a:pt x="96054" y="236774"/>
                </a:cubicBezTo>
                <a:cubicBezTo>
                  <a:pt x="94028" y="198301"/>
                  <a:pt x="94008" y="171041"/>
                  <a:pt x="100614" y="106394"/>
                </a:cubicBezTo>
                <a:cubicBezTo>
                  <a:pt x="84650" y="66832"/>
                  <a:pt x="99424" y="89628"/>
                  <a:pt x="96438" y="51592"/>
                </a:cubicBezTo>
                <a:cubicBezTo>
                  <a:pt x="111136" y="65057"/>
                  <a:pt x="88198" y="4390"/>
                  <a:pt x="104784" y="600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842F084-28AE-458A-9633-FBC3E2A69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2176" y="607951"/>
            <a:ext cx="2464414" cy="178085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FDCF1F11-8242-D4D2-C4B2-A9F4F23FAA0B}"/>
              </a:ext>
            </a:extLst>
          </p:cNvPr>
          <p:cNvPicPr>
            <a:picLocks noChangeAspect="1"/>
          </p:cNvPicPr>
          <p:nvPr/>
        </p:nvPicPr>
        <p:blipFill>
          <a:blip r:embed="rId2"/>
          <a:stretch>
            <a:fillRect/>
          </a:stretch>
        </p:blipFill>
        <p:spPr>
          <a:xfrm>
            <a:off x="9723800" y="795345"/>
            <a:ext cx="1373372" cy="1412612"/>
          </a:xfrm>
          <a:prstGeom prst="rect">
            <a:avLst/>
          </a:prstGeom>
        </p:spPr>
      </p:pic>
      <p:sp>
        <p:nvSpPr>
          <p:cNvPr id="20" name="Freeform: Shape 19">
            <a:extLst>
              <a:ext uri="{FF2B5EF4-FFF2-40B4-BE49-F238E27FC236}">
                <a16:creationId xmlns:a16="http://schemas.microsoft.com/office/drawing/2014/main" id="{26B38427-698A-4037-8803-2E4F11C55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9385" y="2612543"/>
            <a:ext cx="2464414" cy="178085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6">
            <a:extLst>
              <a:ext uri="{FF2B5EF4-FFF2-40B4-BE49-F238E27FC236}">
                <a16:creationId xmlns:a16="http://schemas.microsoft.com/office/drawing/2014/main" id="{0CA5ED4B-E306-4431-876E-C91851D3E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44876">
            <a:off x="10606620" y="2368283"/>
            <a:ext cx="1203216"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74CE8F9-FC15-89B4-DC6E-DF9EFD9F0B38}"/>
              </a:ext>
            </a:extLst>
          </p:cNvPr>
          <p:cNvPicPr>
            <a:picLocks noChangeAspect="1"/>
          </p:cNvPicPr>
          <p:nvPr/>
        </p:nvPicPr>
        <p:blipFill>
          <a:blip r:embed="rId3"/>
          <a:stretch>
            <a:fillRect/>
          </a:stretch>
        </p:blipFill>
        <p:spPr>
          <a:xfrm>
            <a:off x="9451687" y="2800351"/>
            <a:ext cx="1339808" cy="1443872"/>
          </a:xfrm>
          <a:prstGeom prst="rect">
            <a:avLst/>
          </a:prstGeom>
        </p:spPr>
      </p:pic>
      <p:sp>
        <p:nvSpPr>
          <p:cNvPr id="24" name="Freeform: Shape 23">
            <a:extLst>
              <a:ext uri="{FF2B5EF4-FFF2-40B4-BE49-F238E27FC236}">
                <a16:creationId xmlns:a16="http://schemas.microsoft.com/office/drawing/2014/main" id="{F6678D8D-0F79-43DA-8E1A-D0F97435B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2134" y="4517935"/>
            <a:ext cx="2464414" cy="1780507"/>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36573872-ECBB-5A05-7351-2C29A57D35D1}"/>
              </a:ext>
            </a:extLst>
          </p:cNvPr>
          <p:cNvPicPr>
            <a:picLocks noChangeAspect="1"/>
          </p:cNvPicPr>
          <p:nvPr/>
        </p:nvPicPr>
        <p:blipFill>
          <a:blip r:embed="rId4"/>
          <a:stretch>
            <a:fillRect/>
          </a:stretch>
        </p:blipFill>
        <p:spPr>
          <a:xfrm>
            <a:off x="9361342" y="4701882"/>
            <a:ext cx="1805997" cy="1412612"/>
          </a:xfrm>
          <a:prstGeom prst="rect">
            <a:avLst/>
          </a:prstGeom>
        </p:spPr>
      </p:pic>
    </p:spTree>
    <p:extLst>
      <p:ext uri="{BB962C8B-B14F-4D97-AF65-F5344CB8AC3E}">
        <p14:creationId xmlns:p14="http://schemas.microsoft.com/office/powerpoint/2010/main" val="1963603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46FF3ED4-3A20-3A3C-848F-583A1A565F7A}"/>
              </a:ext>
            </a:extLst>
          </p:cNvPr>
          <p:cNvPicPr>
            <a:picLocks noChangeAspect="1"/>
          </p:cNvPicPr>
          <p:nvPr/>
        </p:nvPicPr>
        <p:blipFill rotWithShape="1">
          <a:blip r:embed="rId2"/>
          <a:srcRect r="6204" b="-1"/>
          <a:stretch/>
        </p:blipFill>
        <p:spPr>
          <a:xfrm>
            <a:off x="20" y="1282"/>
            <a:ext cx="12191980" cy="6856718"/>
          </a:xfrm>
          <a:prstGeom prst="rect">
            <a:avLst/>
          </a:prstGeom>
        </p:spPr>
      </p:pic>
    </p:spTree>
    <p:extLst>
      <p:ext uri="{BB962C8B-B14F-4D97-AF65-F5344CB8AC3E}">
        <p14:creationId xmlns:p14="http://schemas.microsoft.com/office/powerpoint/2010/main" val="389403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6675CF-E697-AFC3-698E-E88014559206}"/>
              </a:ext>
            </a:extLst>
          </p:cNvPr>
          <p:cNvSpPr>
            <a:spLocks noGrp="1"/>
          </p:cNvSpPr>
          <p:nvPr>
            <p:ph type="title" idx="4294967295"/>
          </p:nvPr>
        </p:nvSpPr>
        <p:spPr>
          <a:xfrm>
            <a:off x="1524003" y="1999615"/>
            <a:ext cx="9144000" cy="2764028"/>
          </a:xfrm>
        </p:spPr>
        <p:txBody>
          <a:bodyPr vert="horz" lIns="91440" tIns="45720" rIns="91440" bIns="45720" rtlCol="0" anchor="ctr">
            <a:normAutofit/>
          </a:bodyPr>
          <a:lstStyle/>
          <a:p>
            <a:pPr algn="ctr"/>
            <a:r>
              <a:rPr lang="en-US" sz="7200" b="1" kern="1200">
                <a:solidFill>
                  <a:schemeClr val="tx1"/>
                </a:solidFill>
                <a:latin typeface="+mj-lt"/>
                <a:ea typeface="+mj-ea"/>
                <a:cs typeface="+mj-cs"/>
              </a:rPr>
              <a:t>Steps after annotation</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86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E01611D-47A4-88D9-15AB-37D2D059813A}"/>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0" i="0" kern="1200">
                <a:solidFill>
                  <a:schemeClr val="bg1"/>
                </a:solidFill>
                <a:effectLst/>
                <a:latin typeface="+mj-lt"/>
                <a:ea typeface="+mj-ea"/>
                <a:cs typeface="+mj-cs"/>
              </a:rPr>
              <a:t>After annotating all images, click on Add image to Dataset</a:t>
            </a:r>
          </a:p>
        </p:txBody>
      </p:sp>
      <p:pic>
        <p:nvPicPr>
          <p:cNvPr id="3" name="Picture 2">
            <a:extLst>
              <a:ext uri="{FF2B5EF4-FFF2-40B4-BE49-F238E27FC236}">
                <a16:creationId xmlns:a16="http://schemas.microsoft.com/office/drawing/2014/main" id="{51C13B18-F0F4-EA80-23F7-0C7A3086F4B6}"/>
              </a:ext>
            </a:extLst>
          </p:cNvPr>
          <p:cNvPicPr>
            <a:picLocks noChangeAspect="1"/>
          </p:cNvPicPr>
          <p:nvPr/>
        </p:nvPicPr>
        <p:blipFill>
          <a:blip r:embed="rId2"/>
          <a:stretch>
            <a:fillRect/>
          </a:stretch>
        </p:blipFill>
        <p:spPr>
          <a:xfrm>
            <a:off x="1470528" y="1675227"/>
            <a:ext cx="9250943" cy="4394199"/>
          </a:xfrm>
          <a:prstGeom prst="rect">
            <a:avLst/>
          </a:prstGeom>
        </p:spPr>
      </p:pic>
    </p:spTree>
    <p:extLst>
      <p:ext uri="{BB962C8B-B14F-4D97-AF65-F5344CB8AC3E}">
        <p14:creationId xmlns:p14="http://schemas.microsoft.com/office/powerpoint/2010/main" val="114572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6402E3-0A4F-1F86-6D86-862F84499D33}"/>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700" b="0" i="0" kern="1200">
                <a:solidFill>
                  <a:schemeClr val="bg1"/>
                </a:solidFill>
                <a:effectLst/>
                <a:latin typeface="+mj-lt"/>
                <a:ea typeface="+mj-ea"/>
                <a:cs typeface="+mj-cs"/>
              </a:rPr>
              <a:t>From the method drop-down menu, select Add all images to the Training set</a:t>
            </a:r>
            <a:endParaRPr lang="en-US" sz="2700" kern="120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D2115FFC-9938-6029-F73F-8D1052BACA80}"/>
              </a:ext>
            </a:extLst>
          </p:cNvPr>
          <p:cNvPicPr>
            <a:picLocks noChangeAspect="1"/>
          </p:cNvPicPr>
          <p:nvPr/>
        </p:nvPicPr>
        <p:blipFill>
          <a:blip r:embed="rId2"/>
          <a:stretch>
            <a:fillRect/>
          </a:stretch>
        </p:blipFill>
        <p:spPr>
          <a:xfrm>
            <a:off x="1213556" y="1675227"/>
            <a:ext cx="9764888" cy="4394199"/>
          </a:xfrm>
          <a:prstGeom prst="rect">
            <a:avLst/>
          </a:prstGeom>
        </p:spPr>
      </p:pic>
    </p:spTree>
    <p:extLst>
      <p:ext uri="{BB962C8B-B14F-4D97-AF65-F5344CB8AC3E}">
        <p14:creationId xmlns:p14="http://schemas.microsoft.com/office/powerpoint/2010/main" val="993480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D61F5D4-7BD3-2749-5C6F-4DCB90A5BB9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000" b="0" i="0" kern="1200">
                <a:solidFill>
                  <a:schemeClr val="bg1"/>
                </a:solidFill>
                <a:effectLst/>
                <a:latin typeface="+mj-lt"/>
                <a:ea typeface="+mj-ea"/>
                <a:cs typeface="+mj-cs"/>
              </a:rPr>
              <a:t>Click Add Images</a:t>
            </a:r>
          </a:p>
          <a:p>
            <a:pPr algn="ctr">
              <a:lnSpc>
                <a:spcPct val="90000"/>
              </a:lnSpc>
              <a:spcBef>
                <a:spcPct val="0"/>
              </a:spcBef>
              <a:spcAft>
                <a:spcPts val="600"/>
              </a:spcAft>
            </a:pPr>
            <a:r>
              <a:rPr lang="en-US" sz="2000" b="0" i="0" kern="1200">
                <a:solidFill>
                  <a:schemeClr val="bg1"/>
                </a:solidFill>
                <a:effectLst/>
                <a:latin typeface="+mj-lt"/>
                <a:ea typeface="+mj-ea"/>
                <a:cs typeface="+mj-cs"/>
              </a:rPr>
              <a:t>Go to Generate tab</a:t>
            </a:r>
            <a:endParaRPr lang="en-US" sz="2000" kern="120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15D3CD13-5406-8742-24C4-E4EA75BBE16A}"/>
              </a:ext>
            </a:extLst>
          </p:cNvPr>
          <p:cNvPicPr>
            <a:picLocks noChangeAspect="1"/>
          </p:cNvPicPr>
          <p:nvPr/>
        </p:nvPicPr>
        <p:blipFill>
          <a:blip r:embed="rId2"/>
          <a:stretch>
            <a:fillRect/>
          </a:stretch>
        </p:blipFill>
        <p:spPr>
          <a:xfrm>
            <a:off x="1016001" y="1675227"/>
            <a:ext cx="10159998" cy="4394199"/>
          </a:xfrm>
          <a:prstGeom prst="rect">
            <a:avLst/>
          </a:prstGeom>
        </p:spPr>
      </p:pic>
    </p:spTree>
    <p:extLst>
      <p:ext uri="{BB962C8B-B14F-4D97-AF65-F5344CB8AC3E}">
        <p14:creationId xmlns:p14="http://schemas.microsoft.com/office/powerpoint/2010/main" val="459092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D61F5D4-7BD3-2749-5C6F-4DCB90A5BB9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b="0" i="0" kern="1200" dirty="0">
              <a:solidFill>
                <a:schemeClr val="bg1"/>
              </a:solidFill>
              <a:effectLst/>
              <a:latin typeface="+mj-lt"/>
              <a:ea typeface="+mj-ea"/>
              <a:cs typeface="+mj-cs"/>
            </a:endParaRPr>
          </a:p>
          <a:p>
            <a:pPr algn="ctr">
              <a:lnSpc>
                <a:spcPct val="90000"/>
              </a:lnSpc>
              <a:spcBef>
                <a:spcPct val="0"/>
              </a:spcBef>
              <a:spcAft>
                <a:spcPts val="600"/>
              </a:spcAft>
            </a:pPr>
            <a:r>
              <a:rPr lang="en-US" b="0" i="0" kern="1200" dirty="0">
                <a:solidFill>
                  <a:schemeClr val="bg1"/>
                </a:solidFill>
                <a:effectLst/>
                <a:latin typeface="+mj-lt"/>
                <a:ea typeface="+mj-ea"/>
                <a:cs typeface="+mj-cs"/>
              </a:rPr>
              <a:t>Remove any preprocessing step a</a:t>
            </a:r>
            <a:r>
              <a:rPr lang="en-US" dirty="0">
                <a:solidFill>
                  <a:schemeClr val="bg1"/>
                </a:solidFill>
                <a:latin typeface="+mj-lt"/>
                <a:ea typeface="+mj-ea"/>
                <a:cs typeface="+mj-cs"/>
              </a:rPr>
              <a:t>nd </a:t>
            </a:r>
            <a:r>
              <a:rPr lang="en-US" b="0" i="0" kern="1200" dirty="0">
                <a:solidFill>
                  <a:schemeClr val="bg1"/>
                </a:solidFill>
                <a:effectLst/>
                <a:latin typeface="+mj-lt"/>
                <a:ea typeface="+mj-ea"/>
                <a:cs typeface="+mj-cs"/>
              </a:rPr>
              <a:t>augmentation step and click on Continue</a:t>
            </a:r>
          </a:p>
          <a:p>
            <a:pPr algn="ctr">
              <a:lnSpc>
                <a:spcPct val="90000"/>
              </a:lnSpc>
              <a:spcBef>
                <a:spcPct val="0"/>
              </a:spcBef>
              <a:spcAft>
                <a:spcPts val="600"/>
              </a:spcAft>
            </a:pPr>
            <a:endParaRPr lang="en-US" kern="1200" dirty="0">
              <a:solidFill>
                <a:schemeClr val="bg1"/>
              </a:solidFill>
              <a:latin typeface="+mj-lt"/>
              <a:ea typeface="+mj-ea"/>
              <a:cs typeface="+mj-cs"/>
            </a:endParaRPr>
          </a:p>
        </p:txBody>
      </p:sp>
      <p:pic>
        <p:nvPicPr>
          <p:cNvPr id="2" name="Picture 1">
            <a:extLst>
              <a:ext uri="{FF2B5EF4-FFF2-40B4-BE49-F238E27FC236}">
                <a16:creationId xmlns:a16="http://schemas.microsoft.com/office/drawing/2014/main" id="{13938263-4975-5073-D7AD-DB3CE436AE47}"/>
              </a:ext>
            </a:extLst>
          </p:cNvPr>
          <p:cNvPicPr>
            <a:picLocks noChangeAspect="1"/>
          </p:cNvPicPr>
          <p:nvPr/>
        </p:nvPicPr>
        <p:blipFill>
          <a:blip r:embed="rId2"/>
          <a:stretch>
            <a:fillRect/>
          </a:stretch>
        </p:blipFill>
        <p:spPr>
          <a:xfrm>
            <a:off x="1723662" y="1675227"/>
            <a:ext cx="8744676" cy="4394199"/>
          </a:xfrm>
          <a:prstGeom prst="rect">
            <a:avLst/>
          </a:prstGeom>
        </p:spPr>
      </p:pic>
    </p:spTree>
    <p:extLst>
      <p:ext uri="{BB962C8B-B14F-4D97-AF65-F5344CB8AC3E}">
        <p14:creationId xmlns:p14="http://schemas.microsoft.com/office/powerpoint/2010/main" val="1079139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F4F689-AEB0-2EBE-4AFC-EBC62B681CA3}"/>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0" i="0" kern="1200">
                <a:solidFill>
                  <a:schemeClr val="bg1"/>
                </a:solidFill>
                <a:effectLst/>
                <a:latin typeface="+mj-lt"/>
                <a:ea typeface="+mj-ea"/>
                <a:cs typeface="+mj-cs"/>
              </a:rPr>
              <a:t>Click on Generate</a:t>
            </a:r>
          </a:p>
        </p:txBody>
      </p:sp>
      <p:pic>
        <p:nvPicPr>
          <p:cNvPr id="3" name="Picture 2" descr="A screenshot of a computer&#10;&#10;Description automatically generated with medium confidence">
            <a:extLst>
              <a:ext uri="{FF2B5EF4-FFF2-40B4-BE49-F238E27FC236}">
                <a16:creationId xmlns:a16="http://schemas.microsoft.com/office/drawing/2014/main" id="{8ACE2769-8E28-E3F4-766F-856CEC3892EC}"/>
              </a:ext>
            </a:extLst>
          </p:cNvPr>
          <p:cNvPicPr>
            <a:picLocks noChangeAspect="1"/>
          </p:cNvPicPr>
          <p:nvPr/>
        </p:nvPicPr>
        <p:blipFill>
          <a:blip r:embed="rId2"/>
          <a:stretch>
            <a:fillRect/>
          </a:stretch>
        </p:blipFill>
        <p:spPr>
          <a:xfrm>
            <a:off x="1891025" y="1675227"/>
            <a:ext cx="8409950" cy="4394199"/>
          </a:xfrm>
          <a:prstGeom prst="rect">
            <a:avLst/>
          </a:prstGeom>
        </p:spPr>
      </p:pic>
    </p:spTree>
    <p:extLst>
      <p:ext uri="{BB962C8B-B14F-4D97-AF65-F5344CB8AC3E}">
        <p14:creationId xmlns:p14="http://schemas.microsoft.com/office/powerpoint/2010/main" val="4292925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919CE-8820-F46A-55F8-5F3A13FC6545}"/>
              </a:ext>
            </a:extLst>
          </p:cNvPr>
          <p:cNvSpPr>
            <a:spLocks noGrp="1"/>
          </p:cNvSpPr>
          <p:nvPr>
            <p:ph type="title"/>
          </p:nvPr>
        </p:nvSpPr>
        <p:spPr>
          <a:xfrm>
            <a:off x="838200" y="365125"/>
            <a:ext cx="10515600" cy="1325563"/>
          </a:xfrm>
        </p:spPr>
        <p:txBody>
          <a:bodyPr>
            <a:normAutofit/>
          </a:bodyPr>
          <a:lstStyle/>
          <a:p>
            <a:r>
              <a:rPr lang="en-US" sz="5400" b="1" dirty="0">
                <a:latin typeface="Times New Roman" panose="02020603050405020304" pitchFamily="18" charset="0"/>
                <a:cs typeface="Times New Roman" panose="02020603050405020304" pitchFamily="18" charset="0"/>
              </a:rPr>
              <a:t>Custom data annotation:</a:t>
            </a:r>
          </a:p>
        </p:txBody>
      </p:sp>
      <p:sp>
        <p:nvSpPr>
          <p:cNvPr id="3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2A080A-47A7-F63F-481D-24A34B71F6D6}"/>
              </a:ext>
            </a:extLst>
          </p:cNvPr>
          <p:cNvSpPr>
            <a:spLocks noGrp="1"/>
          </p:cNvSpPr>
          <p:nvPr>
            <p:ph idx="1"/>
          </p:nvPr>
        </p:nvSpPr>
        <p:spPr>
          <a:xfrm>
            <a:off x="838200" y="1929384"/>
            <a:ext cx="10515600" cy="4251960"/>
          </a:xfrm>
        </p:spPr>
        <p:txBody>
          <a:bodyPr>
            <a:normAutofit/>
          </a:bodyPr>
          <a:lstStyle/>
          <a:p>
            <a:r>
              <a:rPr lang="en-US" sz="3200" b="1" i="0" dirty="0">
                <a:effectLst/>
                <a:latin typeface="Times New Roman" panose="02020603050405020304" pitchFamily="18" charset="0"/>
                <a:cs typeface="Times New Roman" panose="02020603050405020304" pitchFamily="18" charset="0"/>
              </a:rPr>
              <a:t>Data annotation </a:t>
            </a:r>
            <a:r>
              <a:rPr lang="en-US" sz="3200" b="0" i="0" dirty="0">
                <a:effectLst/>
                <a:latin typeface="Times New Roman" panose="02020603050405020304" pitchFamily="18" charset="0"/>
                <a:cs typeface="Times New Roman" panose="02020603050405020304" pitchFamily="18" charset="0"/>
              </a:rPr>
              <a:t>is the process of labeling individual elements of training data (whether text, images, audio, or video) to help machines understand what exactly is in it and what is important. This annotated data is then used for model training.</a:t>
            </a:r>
          </a:p>
          <a:p>
            <a:r>
              <a:rPr lang="en-US" sz="3200" dirty="0">
                <a:latin typeface="Times New Roman" panose="02020603050405020304" pitchFamily="18" charset="0"/>
                <a:cs typeface="Times New Roman" panose="02020603050405020304" pitchFamily="18" charset="0"/>
              </a:rPr>
              <a:t>Custom data can be annotated using various tools like </a:t>
            </a:r>
            <a:r>
              <a:rPr lang="en-US" sz="3200" b="0" i="0" u="none" strike="noStrike" dirty="0">
                <a:effectLst/>
                <a:latin typeface="Times New Roman" panose="02020603050405020304" pitchFamily="18" charset="0"/>
                <a:cs typeface="Times New Roman" panose="02020603050405020304" pitchFamily="18" charset="0"/>
              </a:rPr>
              <a:t>LabelMe,</a:t>
            </a:r>
            <a:r>
              <a:rPr lang="en-US" sz="3200" b="0" i="0" dirty="0">
                <a:effectLst/>
                <a:latin typeface="Times New Roman" panose="02020603050405020304" pitchFamily="18" charset="0"/>
                <a:cs typeface="Times New Roman" panose="02020603050405020304" pitchFamily="18" charset="0"/>
              </a:rPr>
              <a:t> V7, </a:t>
            </a:r>
            <a:r>
              <a:rPr lang="en-US" sz="3200" b="0" i="0" dirty="0" err="1">
                <a:effectLst/>
                <a:latin typeface="Times New Roman" panose="02020603050405020304" pitchFamily="18" charset="0"/>
                <a:cs typeface="Times New Roman" panose="02020603050405020304" pitchFamily="18" charset="0"/>
              </a:rPr>
              <a:t>Labelbox</a:t>
            </a:r>
            <a:r>
              <a:rPr lang="en-US" sz="3200" dirty="0">
                <a:latin typeface="Times New Roman" panose="02020603050405020304" pitchFamily="18" charset="0"/>
                <a:cs typeface="Times New Roman" panose="02020603050405020304" pitchFamily="18" charset="0"/>
              </a:rPr>
              <a:t>,</a:t>
            </a:r>
            <a:r>
              <a:rPr lang="en-US" sz="3200" b="0" i="0" dirty="0">
                <a:effectLst/>
                <a:latin typeface="Times New Roman" panose="02020603050405020304" pitchFamily="18" charset="0"/>
                <a:cs typeface="Times New Roman" panose="02020603050405020304" pitchFamily="18" charset="0"/>
              </a:rPr>
              <a:t> Scale AI etc..</a:t>
            </a:r>
          </a:p>
          <a:p>
            <a:r>
              <a:rPr lang="en-US" sz="3200" dirty="0">
                <a:latin typeface="Times New Roman" panose="02020603050405020304" pitchFamily="18" charset="0"/>
                <a:cs typeface="Times New Roman" panose="02020603050405020304" pitchFamily="18" charset="0"/>
              </a:rPr>
              <a:t>We will use </a:t>
            </a:r>
            <a:r>
              <a:rPr lang="en-US" sz="3200" b="1" dirty="0" err="1">
                <a:latin typeface="Times New Roman" panose="02020603050405020304" pitchFamily="18" charset="0"/>
                <a:cs typeface="Times New Roman" panose="02020603050405020304" pitchFamily="18" charset="0"/>
              </a:rPr>
              <a:t>RoboFlow</a:t>
            </a: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for the annotation of custom data.</a:t>
            </a:r>
            <a:endParaRPr lang="en-US" sz="3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8265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5F83D02-80CE-CA8F-8446-E5E5C5D1C4C3}"/>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0" i="0" kern="1200">
                <a:solidFill>
                  <a:schemeClr val="bg1"/>
                </a:solidFill>
                <a:effectLst/>
                <a:latin typeface="+mj-lt"/>
                <a:ea typeface="+mj-ea"/>
                <a:cs typeface="+mj-cs"/>
              </a:rPr>
              <a:t>Select COCO JSON format and Download zip to computer</a:t>
            </a:r>
            <a:endParaRPr lang="en-US" sz="3200" kern="120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25E8AC45-00E4-3595-C57D-64255FFD03FE}"/>
              </a:ext>
            </a:extLst>
          </p:cNvPr>
          <p:cNvPicPr>
            <a:picLocks noChangeAspect="1"/>
          </p:cNvPicPr>
          <p:nvPr/>
        </p:nvPicPr>
        <p:blipFill>
          <a:blip r:embed="rId2"/>
          <a:stretch>
            <a:fillRect/>
          </a:stretch>
        </p:blipFill>
        <p:spPr>
          <a:xfrm>
            <a:off x="1045195" y="1675227"/>
            <a:ext cx="10101609" cy="4394199"/>
          </a:xfrm>
          <a:prstGeom prst="rect">
            <a:avLst/>
          </a:prstGeom>
        </p:spPr>
      </p:pic>
    </p:spTree>
    <p:extLst>
      <p:ext uri="{BB962C8B-B14F-4D97-AF65-F5344CB8AC3E}">
        <p14:creationId xmlns:p14="http://schemas.microsoft.com/office/powerpoint/2010/main" val="290714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7DA3-109C-5F78-1CF2-C93059E2AA71}"/>
              </a:ext>
            </a:extLst>
          </p:cNvPr>
          <p:cNvSpPr>
            <a:spLocks noGrp="1"/>
          </p:cNvSpPr>
          <p:nvPr>
            <p:ph type="title"/>
          </p:nvPr>
        </p:nvSpPr>
        <p:spPr/>
        <p:txBody>
          <a:bodyPr>
            <a:noAutofit/>
          </a:bodyPr>
          <a:lstStyle/>
          <a:p>
            <a:pPr algn="just"/>
            <a:r>
              <a:rPr lang="en-US" sz="3600" b="1" i="0" u="none" strike="noStrike" dirty="0">
                <a:solidFill>
                  <a:srgbClr val="000000"/>
                </a:solidFill>
                <a:effectLst/>
                <a:latin typeface="Times New Roman" panose="02020603050405020304" pitchFamily="18" charset="0"/>
                <a:cs typeface="Times New Roman" panose="02020603050405020304" pitchFamily="18" charset="0"/>
              </a:rPr>
              <a:t>Implementation of YOLO V7 on a Custom Data Set</a:t>
            </a:r>
            <a:endParaRPr lang="en-US"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48A6ADB-C035-F0C3-E9D5-89BEBE4AC097}"/>
              </a:ext>
            </a:extLst>
          </p:cNvPr>
          <p:cNvSpPr>
            <a:spLocks noGrp="1"/>
          </p:cNvSpPr>
          <p:nvPr>
            <p:ph idx="1"/>
          </p:nvPr>
        </p:nvSpPr>
        <p:spPr/>
        <p:txBody>
          <a:bodyPr/>
          <a:lstStyle/>
          <a:p>
            <a:pPr marL="0" indent="0">
              <a:buNone/>
            </a:pPr>
            <a:r>
              <a:rPr lang="en-US" sz="3200" b="1" dirty="0">
                <a:latin typeface="Times New Roman" panose="02020603050405020304" pitchFamily="18" charset="0"/>
                <a:cs typeface="Times New Roman" panose="02020603050405020304" pitchFamily="18" charset="0"/>
              </a:rPr>
              <a:t>Steps to follow:</a:t>
            </a:r>
          </a:p>
          <a:p>
            <a:pPr algn="l"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Installation of Dependencies</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Adding custom data</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Prepare paths in a text file</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Download pre-trained weights</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Customize model for your own data set</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Model Training</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Model Evaluation</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l"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Model Inference</a:t>
            </a:r>
            <a:endParaRPr lang="en-US" sz="2400" b="0" i="0" dirty="0">
              <a:solidFill>
                <a:srgbClr val="000000"/>
              </a:solidFill>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31744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F714D-4273-2EA8-5291-572CA18ED32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kern="1200">
                <a:solidFill>
                  <a:schemeClr val="bg1"/>
                </a:solidFill>
                <a:effectLst/>
                <a:latin typeface="+mj-lt"/>
                <a:ea typeface="+mj-ea"/>
                <a:cs typeface="+mj-cs"/>
              </a:rPr>
              <a:t>Install Dependencies</a:t>
            </a:r>
            <a:endParaRPr lang="en-US" sz="3200" b="1"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AD277E69-C4A1-106B-D7AD-8CD668D0CBCC}"/>
              </a:ext>
            </a:extLst>
          </p:cNvPr>
          <p:cNvPicPr>
            <a:picLocks noGrp="1" noChangeAspect="1"/>
          </p:cNvPicPr>
          <p:nvPr>
            <p:ph idx="1"/>
          </p:nvPr>
        </p:nvPicPr>
        <p:blipFill>
          <a:blip r:embed="rId2"/>
          <a:stretch>
            <a:fillRect/>
          </a:stretch>
        </p:blipFill>
        <p:spPr>
          <a:xfrm>
            <a:off x="643467" y="2331986"/>
            <a:ext cx="10905066" cy="3080680"/>
          </a:xfrm>
          <a:prstGeom prst="rect">
            <a:avLst/>
          </a:prstGeom>
        </p:spPr>
      </p:pic>
    </p:spTree>
    <p:extLst>
      <p:ext uri="{BB962C8B-B14F-4D97-AF65-F5344CB8AC3E}">
        <p14:creationId xmlns:p14="http://schemas.microsoft.com/office/powerpoint/2010/main" val="496069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9F7C71-2AFB-8AA0-1235-6452CD351B9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0" i="0" u="none" strike="noStrike" kern="1200">
                <a:solidFill>
                  <a:schemeClr val="bg1"/>
                </a:solidFill>
                <a:effectLst/>
                <a:latin typeface="+mj-lt"/>
                <a:ea typeface="+mj-ea"/>
                <a:cs typeface="+mj-cs"/>
              </a:rPr>
              <a:t>Adding Custom Data</a:t>
            </a:r>
            <a:r>
              <a:rPr lang="en-US" sz="3200" b="0" i="0" kern="1200">
                <a:solidFill>
                  <a:schemeClr val="bg1"/>
                </a:solidFill>
                <a:effectLst/>
                <a:latin typeface="+mj-lt"/>
                <a:ea typeface="+mj-ea"/>
                <a:cs typeface="+mj-cs"/>
              </a:rPr>
              <a:t>​</a:t>
            </a:r>
            <a:endParaRPr lang="en-US" sz="3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F0480785-A915-9AC8-42D6-2C3D01BACE41}"/>
              </a:ext>
            </a:extLst>
          </p:cNvPr>
          <p:cNvPicPr>
            <a:picLocks noGrp="1" noChangeAspect="1"/>
          </p:cNvPicPr>
          <p:nvPr>
            <p:ph idx="1"/>
          </p:nvPr>
        </p:nvPicPr>
        <p:blipFill>
          <a:blip r:embed="rId2"/>
          <a:stretch>
            <a:fillRect/>
          </a:stretch>
        </p:blipFill>
        <p:spPr>
          <a:xfrm>
            <a:off x="643467" y="2345617"/>
            <a:ext cx="10905066" cy="3053418"/>
          </a:xfrm>
          <a:prstGeom prst="rect">
            <a:avLst/>
          </a:prstGeom>
        </p:spPr>
      </p:pic>
    </p:spTree>
    <p:extLst>
      <p:ext uri="{BB962C8B-B14F-4D97-AF65-F5344CB8AC3E}">
        <p14:creationId xmlns:p14="http://schemas.microsoft.com/office/powerpoint/2010/main" val="92192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632CB-0086-7DEA-154B-FFC759AA10F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0" i="0" u="none" strike="noStrike" kern="1200">
                <a:solidFill>
                  <a:schemeClr val="bg1"/>
                </a:solidFill>
                <a:effectLst/>
                <a:latin typeface="+mj-lt"/>
                <a:ea typeface="+mj-ea"/>
                <a:cs typeface="+mj-cs"/>
              </a:rPr>
              <a:t>Prepare Paths in text file </a:t>
            </a:r>
            <a:endParaRPr lang="en-US" sz="3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FF4B46BD-CEDE-13CA-2E88-810942289A56}"/>
              </a:ext>
            </a:extLst>
          </p:cNvPr>
          <p:cNvPicPr>
            <a:picLocks noGrp="1" noChangeAspect="1"/>
          </p:cNvPicPr>
          <p:nvPr>
            <p:ph idx="1"/>
          </p:nvPr>
        </p:nvPicPr>
        <p:blipFill>
          <a:blip r:embed="rId2"/>
          <a:stretch>
            <a:fillRect/>
          </a:stretch>
        </p:blipFill>
        <p:spPr>
          <a:xfrm>
            <a:off x="973180" y="1647091"/>
            <a:ext cx="6053465" cy="4394199"/>
          </a:xfrm>
          <a:prstGeom prst="rect">
            <a:avLst/>
          </a:prstGeom>
        </p:spPr>
      </p:pic>
      <p:pic>
        <p:nvPicPr>
          <p:cNvPr id="8" name="Picture 7">
            <a:extLst>
              <a:ext uri="{FF2B5EF4-FFF2-40B4-BE49-F238E27FC236}">
                <a16:creationId xmlns:a16="http://schemas.microsoft.com/office/drawing/2014/main" id="{8D109DCF-AECE-105D-435D-1F587A6276CC}"/>
              </a:ext>
            </a:extLst>
          </p:cNvPr>
          <p:cNvPicPr>
            <a:picLocks noChangeAspect="1"/>
          </p:cNvPicPr>
          <p:nvPr/>
        </p:nvPicPr>
        <p:blipFill>
          <a:blip r:embed="rId3"/>
          <a:stretch>
            <a:fillRect/>
          </a:stretch>
        </p:blipFill>
        <p:spPr>
          <a:xfrm>
            <a:off x="7480578" y="2532185"/>
            <a:ext cx="4286879" cy="2138289"/>
          </a:xfrm>
          <a:prstGeom prst="rect">
            <a:avLst/>
          </a:prstGeom>
        </p:spPr>
      </p:pic>
    </p:spTree>
    <p:extLst>
      <p:ext uri="{BB962C8B-B14F-4D97-AF65-F5344CB8AC3E}">
        <p14:creationId xmlns:p14="http://schemas.microsoft.com/office/powerpoint/2010/main" val="4232451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0672D8-5EE1-A2B3-8CCE-DD9643B2833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0" i="0" u="none" strike="noStrike" kern="1200">
                <a:solidFill>
                  <a:schemeClr val="bg1"/>
                </a:solidFill>
                <a:effectLst/>
                <a:latin typeface="+mj-lt"/>
                <a:ea typeface="+mj-ea"/>
                <a:cs typeface="+mj-cs"/>
              </a:rPr>
              <a:t>Download Pretrained Weights</a:t>
            </a:r>
            <a:r>
              <a:rPr lang="en-US" sz="3200" b="0" i="0" kern="1200">
                <a:solidFill>
                  <a:schemeClr val="bg1"/>
                </a:solidFill>
                <a:effectLst/>
                <a:latin typeface="+mj-lt"/>
                <a:ea typeface="+mj-ea"/>
                <a:cs typeface="+mj-cs"/>
              </a:rPr>
              <a:t>​</a:t>
            </a:r>
            <a:endParaRPr lang="en-US" sz="3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AF9E46A2-1E65-698A-9758-4F3A3F22BEA3}"/>
              </a:ext>
            </a:extLst>
          </p:cNvPr>
          <p:cNvPicPr>
            <a:picLocks noGrp="1" noChangeAspect="1"/>
          </p:cNvPicPr>
          <p:nvPr>
            <p:ph idx="1"/>
          </p:nvPr>
        </p:nvPicPr>
        <p:blipFill>
          <a:blip r:embed="rId2"/>
          <a:stretch>
            <a:fillRect/>
          </a:stretch>
        </p:blipFill>
        <p:spPr>
          <a:xfrm>
            <a:off x="1870809" y="1675227"/>
            <a:ext cx="8450381" cy="4394199"/>
          </a:xfrm>
          <a:prstGeom prst="rect">
            <a:avLst/>
          </a:prstGeom>
        </p:spPr>
      </p:pic>
    </p:spTree>
    <p:extLst>
      <p:ext uri="{BB962C8B-B14F-4D97-AF65-F5344CB8AC3E}">
        <p14:creationId xmlns:p14="http://schemas.microsoft.com/office/powerpoint/2010/main" val="3407726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0672D8-5EE1-A2B3-8CCE-DD9643B2833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0" i="0" u="none" strike="noStrike" dirty="0">
                <a:solidFill>
                  <a:schemeClr val="bg1"/>
                </a:solidFill>
                <a:effectLst/>
                <a:latin typeface="Calibri Light" panose="020F0302020204030204" pitchFamily="34" charset="0"/>
              </a:rPr>
              <a:t>Customize model for your data set</a:t>
            </a:r>
            <a:r>
              <a:rPr lang="en-US" sz="3200" b="0" i="0" dirty="0">
                <a:solidFill>
                  <a:schemeClr val="bg1"/>
                </a:solidFill>
                <a:effectLst/>
                <a:latin typeface="Calibri Light" panose="020F0302020204030204" pitchFamily="34" charset="0"/>
              </a:rPr>
              <a:t>​</a:t>
            </a:r>
            <a:endParaRPr lang="en-US" sz="3200" kern="1200" dirty="0">
              <a:solidFill>
                <a:schemeClr val="bg1"/>
              </a:solidFill>
              <a:latin typeface="+mj-lt"/>
              <a:ea typeface="+mj-ea"/>
              <a:cs typeface="+mj-cs"/>
            </a:endParaRPr>
          </a:p>
        </p:txBody>
      </p:sp>
      <p:pic>
        <p:nvPicPr>
          <p:cNvPr id="6" name="Content Placeholder 4">
            <a:extLst>
              <a:ext uri="{FF2B5EF4-FFF2-40B4-BE49-F238E27FC236}">
                <a16:creationId xmlns:a16="http://schemas.microsoft.com/office/drawing/2014/main" id="{9A9CA874-830E-44DD-5DB8-05FC480B36E1}"/>
              </a:ext>
            </a:extLst>
          </p:cNvPr>
          <p:cNvPicPr>
            <a:picLocks noGrp="1" noChangeAspect="1"/>
          </p:cNvPicPr>
          <p:nvPr>
            <p:ph idx="1"/>
          </p:nvPr>
        </p:nvPicPr>
        <p:blipFill>
          <a:blip r:embed="rId2"/>
          <a:stretch>
            <a:fillRect/>
          </a:stretch>
        </p:blipFill>
        <p:spPr>
          <a:xfrm>
            <a:off x="1679121" y="1824561"/>
            <a:ext cx="7201905" cy="724001"/>
          </a:xfrm>
        </p:spPr>
      </p:pic>
      <p:sp>
        <p:nvSpPr>
          <p:cNvPr id="8" name="TextBox 7">
            <a:extLst>
              <a:ext uri="{FF2B5EF4-FFF2-40B4-BE49-F238E27FC236}">
                <a16:creationId xmlns:a16="http://schemas.microsoft.com/office/drawing/2014/main" id="{3969839A-148B-5A55-6D3D-E37A1BA88F3B}"/>
              </a:ext>
            </a:extLst>
          </p:cNvPr>
          <p:cNvSpPr txBox="1"/>
          <p:nvPr/>
        </p:nvSpPr>
        <p:spPr>
          <a:xfrm>
            <a:off x="914401" y="2967335"/>
            <a:ext cx="6996544" cy="646331"/>
          </a:xfrm>
          <a:prstGeom prst="rect">
            <a:avLst/>
          </a:prstGeom>
          <a:noFill/>
        </p:spPr>
        <p:txBody>
          <a:bodyPr wrap="square">
            <a:spAutoFit/>
          </a:bodyPr>
          <a:lstStyle/>
          <a:p>
            <a:pPr algn="l">
              <a:buFont typeface="+mj-lt"/>
              <a:buAutoNum type="arabicPeriod"/>
            </a:pPr>
            <a:r>
              <a:rPr lang="en-US" b="0" i="0" dirty="0">
                <a:solidFill>
                  <a:srgbClr val="212121"/>
                </a:solidFill>
                <a:effectLst/>
                <a:latin typeface="Roboto" panose="02000000000000000000" pitchFamily="2" charset="0"/>
              </a:rPr>
              <a:t>Open </a:t>
            </a:r>
            <a:r>
              <a:rPr lang="en-US" b="0" i="0" dirty="0">
                <a:solidFill>
                  <a:srgbClr val="212121"/>
                </a:solidFill>
                <a:effectLst/>
                <a:latin typeface="Roboto" panose="02000000000000000000" pitchFamily="2" charset="0"/>
                <a:hlinkClick r:id="rId3"/>
              </a:rPr>
              <a:t>/content/yolov7/</a:t>
            </a:r>
            <a:r>
              <a:rPr lang="en-US" b="0" i="0" dirty="0" err="1">
                <a:solidFill>
                  <a:srgbClr val="212121"/>
                </a:solidFill>
                <a:effectLst/>
                <a:latin typeface="Roboto" panose="02000000000000000000" pitchFamily="2" charset="0"/>
                <a:hlinkClick r:id="rId3"/>
              </a:rPr>
              <a:t>cfg</a:t>
            </a:r>
            <a:r>
              <a:rPr lang="en-US" b="0" i="0" dirty="0">
                <a:solidFill>
                  <a:srgbClr val="212121"/>
                </a:solidFill>
                <a:effectLst/>
                <a:latin typeface="Roboto" panose="02000000000000000000" pitchFamily="2" charset="0"/>
                <a:hlinkClick r:id="rId3"/>
              </a:rPr>
              <a:t>/training/custom_yolov7.yaml</a:t>
            </a:r>
            <a:r>
              <a:rPr lang="en-US" b="0" i="0" dirty="0">
                <a:solidFill>
                  <a:srgbClr val="212121"/>
                </a:solidFill>
                <a:effectLst/>
                <a:latin typeface="Roboto" panose="02000000000000000000" pitchFamily="2" charset="0"/>
              </a:rPr>
              <a:t>.</a:t>
            </a:r>
          </a:p>
          <a:p>
            <a:pPr algn="l">
              <a:buFont typeface="+mj-lt"/>
              <a:buAutoNum type="arabicPeriod"/>
            </a:pPr>
            <a:r>
              <a:rPr lang="en-US" b="0" i="0" dirty="0">
                <a:solidFill>
                  <a:srgbClr val="212121"/>
                </a:solidFill>
                <a:effectLst/>
                <a:latin typeface="Roboto" panose="02000000000000000000" pitchFamily="2" charset="0"/>
              </a:rPr>
              <a:t>On line#2, change value of </a:t>
            </a:r>
            <a:r>
              <a:rPr lang="en-US" b="0" i="0" dirty="0" err="1">
                <a:solidFill>
                  <a:srgbClr val="212121"/>
                </a:solidFill>
                <a:effectLst/>
                <a:latin typeface="Roboto" panose="02000000000000000000" pitchFamily="2" charset="0"/>
              </a:rPr>
              <a:t>nc</a:t>
            </a:r>
            <a:r>
              <a:rPr lang="en-US" b="0" i="0" dirty="0">
                <a:solidFill>
                  <a:srgbClr val="212121"/>
                </a:solidFill>
                <a:effectLst/>
                <a:latin typeface="Roboto" panose="02000000000000000000" pitchFamily="2" charset="0"/>
              </a:rPr>
              <a:t> from 80 to 5 as </a:t>
            </a:r>
            <a:r>
              <a:rPr lang="en-US" dirty="0">
                <a:solidFill>
                  <a:srgbClr val="212121"/>
                </a:solidFill>
                <a:latin typeface="Roboto" panose="02000000000000000000" pitchFamily="2" charset="0"/>
              </a:rPr>
              <a:t>we have 5 classes.</a:t>
            </a:r>
            <a:endParaRPr lang="en-US" b="0" i="0" dirty="0">
              <a:solidFill>
                <a:srgbClr val="212121"/>
              </a:solidFill>
              <a:effectLst/>
              <a:latin typeface="Roboto" panose="02000000000000000000" pitchFamily="2" charset="0"/>
            </a:endParaRPr>
          </a:p>
        </p:txBody>
      </p:sp>
      <p:pic>
        <p:nvPicPr>
          <p:cNvPr id="11" name="Picture 10">
            <a:extLst>
              <a:ext uri="{FF2B5EF4-FFF2-40B4-BE49-F238E27FC236}">
                <a16:creationId xmlns:a16="http://schemas.microsoft.com/office/drawing/2014/main" id="{B4093D25-EA69-F443-FFC2-6014F9D1007B}"/>
              </a:ext>
            </a:extLst>
          </p:cNvPr>
          <p:cNvPicPr>
            <a:picLocks noChangeAspect="1"/>
          </p:cNvPicPr>
          <p:nvPr/>
        </p:nvPicPr>
        <p:blipFill>
          <a:blip r:embed="rId4"/>
          <a:stretch>
            <a:fillRect/>
          </a:stretch>
        </p:blipFill>
        <p:spPr>
          <a:xfrm>
            <a:off x="3452158" y="3866025"/>
            <a:ext cx="4010585" cy="2324424"/>
          </a:xfrm>
          <a:prstGeom prst="rect">
            <a:avLst/>
          </a:prstGeom>
        </p:spPr>
      </p:pic>
    </p:spTree>
    <p:extLst>
      <p:ext uri="{BB962C8B-B14F-4D97-AF65-F5344CB8AC3E}">
        <p14:creationId xmlns:p14="http://schemas.microsoft.com/office/powerpoint/2010/main" val="2131683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8D5108-B291-1BF4-C4EC-101414A48959}"/>
              </a:ext>
            </a:extLst>
          </p:cNvPr>
          <p:cNvSpPr txBox="1"/>
          <p:nvPr/>
        </p:nvSpPr>
        <p:spPr>
          <a:xfrm>
            <a:off x="1108364" y="859749"/>
            <a:ext cx="6096000" cy="646331"/>
          </a:xfrm>
          <a:prstGeom prst="rect">
            <a:avLst/>
          </a:prstGeom>
          <a:noFill/>
        </p:spPr>
        <p:txBody>
          <a:bodyPr wrap="square">
            <a:spAutoFit/>
          </a:bodyPr>
          <a:lstStyle/>
          <a:p>
            <a:pPr algn="l">
              <a:buFont typeface="+mj-lt"/>
              <a:buAutoNum type="arabicPeriod" startAt="3"/>
            </a:pPr>
            <a:r>
              <a:rPr lang="en-US" b="0" i="0" dirty="0">
                <a:solidFill>
                  <a:srgbClr val="212121"/>
                </a:solidFill>
                <a:effectLst/>
                <a:latin typeface="Roboto" panose="02000000000000000000" pitchFamily="2" charset="0"/>
              </a:rPr>
              <a:t>Open </a:t>
            </a:r>
            <a:r>
              <a:rPr lang="en-US" b="0" i="0" dirty="0">
                <a:solidFill>
                  <a:srgbClr val="212121"/>
                </a:solidFill>
                <a:effectLst/>
                <a:latin typeface="Roboto" panose="02000000000000000000" pitchFamily="2" charset="0"/>
                <a:hlinkClick r:id="rId2"/>
              </a:rPr>
              <a:t>/content/Project_Group11-3/</a:t>
            </a:r>
            <a:r>
              <a:rPr lang="en-US" b="0" i="0" dirty="0" err="1">
                <a:solidFill>
                  <a:srgbClr val="212121"/>
                </a:solidFill>
                <a:effectLst/>
                <a:latin typeface="Roboto" panose="02000000000000000000" pitchFamily="2" charset="0"/>
                <a:hlinkClick r:id="rId2"/>
              </a:rPr>
              <a:t>data.yaml</a:t>
            </a:r>
            <a:endParaRPr lang="en-US" b="0" i="0" dirty="0">
              <a:solidFill>
                <a:srgbClr val="212121"/>
              </a:solidFill>
              <a:effectLst/>
              <a:latin typeface="Roboto" panose="02000000000000000000" pitchFamily="2" charset="0"/>
            </a:endParaRPr>
          </a:p>
          <a:p>
            <a:pPr algn="l">
              <a:buFont typeface="+mj-lt"/>
              <a:buAutoNum type="arabicPeriod" startAt="3"/>
            </a:pPr>
            <a:r>
              <a:rPr lang="en-US" b="0" i="0" dirty="0">
                <a:solidFill>
                  <a:srgbClr val="212121"/>
                </a:solidFill>
                <a:effectLst/>
                <a:latin typeface="Roboto" panose="02000000000000000000" pitchFamily="2" charset="0"/>
              </a:rPr>
              <a:t>Change the train, </a:t>
            </a:r>
            <a:r>
              <a:rPr lang="en-US" b="0" i="0" dirty="0" err="1">
                <a:solidFill>
                  <a:srgbClr val="212121"/>
                </a:solidFill>
                <a:effectLst/>
                <a:latin typeface="Roboto" panose="02000000000000000000" pitchFamily="2" charset="0"/>
              </a:rPr>
              <a:t>val</a:t>
            </a:r>
            <a:r>
              <a:rPr lang="en-US" b="0" i="0" dirty="0">
                <a:solidFill>
                  <a:srgbClr val="212121"/>
                </a:solidFill>
                <a:effectLst/>
                <a:latin typeface="Roboto" panose="02000000000000000000" pitchFamily="2" charset="0"/>
              </a:rPr>
              <a:t> and test paths as shown below</a:t>
            </a:r>
          </a:p>
        </p:txBody>
      </p:sp>
      <p:pic>
        <p:nvPicPr>
          <p:cNvPr id="3" name="Picture 2">
            <a:extLst>
              <a:ext uri="{FF2B5EF4-FFF2-40B4-BE49-F238E27FC236}">
                <a16:creationId xmlns:a16="http://schemas.microsoft.com/office/drawing/2014/main" id="{FEE5AEDD-6C08-A335-E52B-114D9F0CD00D}"/>
              </a:ext>
            </a:extLst>
          </p:cNvPr>
          <p:cNvPicPr>
            <a:picLocks noChangeAspect="1"/>
          </p:cNvPicPr>
          <p:nvPr/>
        </p:nvPicPr>
        <p:blipFill>
          <a:blip r:embed="rId3"/>
          <a:stretch>
            <a:fillRect/>
          </a:stretch>
        </p:blipFill>
        <p:spPr>
          <a:xfrm>
            <a:off x="2956095" y="2157404"/>
            <a:ext cx="3877216" cy="3219899"/>
          </a:xfrm>
          <a:prstGeom prst="rect">
            <a:avLst/>
          </a:prstGeom>
        </p:spPr>
      </p:pic>
    </p:spTree>
    <p:extLst>
      <p:ext uri="{BB962C8B-B14F-4D97-AF65-F5344CB8AC3E}">
        <p14:creationId xmlns:p14="http://schemas.microsoft.com/office/powerpoint/2010/main" val="2452372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EAF6E9-490F-E443-55BC-06364760364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0" i="0" u="none" strike="noStrike" kern="1200">
                <a:solidFill>
                  <a:schemeClr val="bg1"/>
                </a:solidFill>
                <a:effectLst/>
                <a:latin typeface="+mj-lt"/>
                <a:ea typeface="+mj-ea"/>
                <a:cs typeface="+mj-cs"/>
              </a:rPr>
              <a:t>Model Training</a:t>
            </a:r>
            <a:r>
              <a:rPr lang="en-US" sz="3200" b="0" i="0" kern="1200">
                <a:solidFill>
                  <a:schemeClr val="bg1"/>
                </a:solidFill>
                <a:effectLst/>
                <a:latin typeface="+mj-lt"/>
                <a:ea typeface="+mj-ea"/>
                <a:cs typeface="+mj-cs"/>
              </a:rPr>
              <a:t>​</a:t>
            </a:r>
            <a:endParaRPr lang="en-US" sz="3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6C5E29E6-85BB-BAAE-B9EC-F48C0A6CCB0F}"/>
              </a:ext>
            </a:extLst>
          </p:cNvPr>
          <p:cNvPicPr>
            <a:picLocks noGrp="1" noChangeAspect="1"/>
          </p:cNvPicPr>
          <p:nvPr>
            <p:ph idx="1"/>
          </p:nvPr>
        </p:nvPicPr>
        <p:blipFill>
          <a:blip r:embed="rId2"/>
          <a:stretch>
            <a:fillRect/>
          </a:stretch>
        </p:blipFill>
        <p:spPr>
          <a:xfrm>
            <a:off x="643467" y="2113885"/>
            <a:ext cx="10905066" cy="3516882"/>
          </a:xfrm>
          <a:prstGeom prst="rect">
            <a:avLst/>
          </a:prstGeom>
        </p:spPr>
      </p:pic>
    </p:spTree>
    <p:extLst>
      <p:ext uri="{BB962C8B-B14F-4D97-AF65-F5344CB8AC3E}">
        <p14:creationId xmlns:p14="http://schemas.microsoft.com/office/powerpoint/2010/main" val="3014344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567B5-F48C-B40A-4162-AA060ADFB2F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0" i="0" u="none" strike="noStrike" kern="1200">
                <a:solidFill>
                  <a:schemeClr val="bg1"/>
                </a:solidFill>
                <a:effectLst/>
                <a:latin typeface="+mj-lt"/>
                <a:ea typeface="+mj-ea"/>
                <a:cs typeface="+mj-cs"/>
              </a:rPr>
              <a:t>Model Evaluation</a:t>
            </a:r>
            <a:r>
              <a:rPr lang="en-US" sz="3200" b="0" i="0" kern="1200">
                <a:solidFill>
                  <a:schemeClr val="bg1"/>
                </a:solidFill>
                <a:effectLst/>
                <a:latin typeface="+mj-lt"/>
                <a:ea typeface="+mj-ea"/>
                <a:cs typeface="+mj-cs"/>
              </a:rPr>
              <a:t>​</a:t>
            </a:r>
            <a:endParaRPr lang="en-US" sz="3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2446F7FF-C91A-46D0-3A1A-F3A6E5AA9135}"/>
              </a:ext>
            </a:extLst>
          </p:cNvPr>
          <p:cNvPicPr>
            <a:picLocks noGrp="1" noChangeAspect="1"/>
          </p:cNvPicPr>
          <p:nvPr>
            <p:ph idx="1"/>
          </p:nvPr>
        </p:nvPicPr>
        <p:blipFill>
          <a:blip r:embed="rId2"/>
          <a:stretch>
            <a:fillRect/>
          </a:stretch>
        </p:blipFill>
        <p:spPr>
          <a:xfrm>
            <a:off x="643467" y="1923046"/>
            <a:ext cx="10905066" cy="3898560"/>
          </a:xfrm>
          <a:prstGeom prst="rect">
            <a:avLst/>
          </a:prstGeom>
        </p:spPr>
      </p:pic>
    </p:spTree>
    <p:extLst>
      <p:ext uri="{BB962C8B-B14F-4D97-AF65-F5344CB8AC3E}">
        <p14:creationId xmlns:p14="http://schemas.microsoft.com/office/powerpoint/2010/main" val="3762171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D83B0F-DEAC-B798-9FBB-879A4B370715}"/>
              </a:ext>
            </a:extLst>
          </p:cNvPr>
          <p:cNvSpPr>
            <a:spLocks noGrp="1"/>
          </p:cNvSpPr>
          <p:nvPr>
            <p:ph type="title"/>
          </p:nvPr>
        </p:nvSpPr>
        <p:spPr>
          <a:xfrm>
            <a:off x="630936" y="639520"/>
            <a:ext cx="3429000" cy="1719072"/>
          </a:xfrm>
        </p:spPr>
        <p:txBody>
          <a:bodyPr anchor="b">
            <a:normAutofit fontScale="90000"/>
          </a:bodyPr>
          <a:lstStyle/>
          <a:p>
            <a:br>
              <a:rPr lang="en-US" sz="2600" b="1" i="0" dirty="0">
                <a:effectLst/>
                <a:latin typeface="Times New Roman" panose="02020603050405020304" pitchFamily="18" charset="0"/>
                <a:cs typeface="Times New Roman" panose="02020603050405020304" pitchFamily="18" charset="0"/>
              </a:rPr>
            </a:br>
            <a:r>
              <a:rPr lang="en-US" sz="3600" b="1" i="0" dirty="0">
                <a:effectLst/>
                <a:latin typeface="Times New Roman" panose="02020603050405020304" pitchFamily="18" charset="0"/>
                <a:cs typeface="Times New Roman" panose="02020603050405020304" pitchFamily="18" charset="0"/>
              </a:rPr>
              <a:t>Getting Started with </a:t>
            </a:r>
            <a:r>
              <a:rPr lang="en-US" sz="3600" b="1" i="0" dirty="0" err="1">
                <a:effectLst/>
                <a:latin typeface="Times New Roman" panose="02020603050405020304" pitchFamily="18" charset="0"/>
                <a:cs typeface="Times New Roman" panose="02020603050405020304" pitchFamily="18" charset="0"/>
              </a:rPr>
              <a:t>Roboflow</a:t>
            </a:r>
            <a:br>
              <a:rPr lang="en-US" sz="2600" b="1" i="0" dirty="0">
                <a:effectLst/>
                <a:latin typeface="paralucent"/>
              </a:rPr>
            </a:br>
            <a:endParaRPr lang="en-US" sz="26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0A981A-2696-749B-E3B1-4C49760D0BD3}"/>
              </a:ext>
            </a:extLst>
          </p:cNvPr>
          <p:cNvSpPr>
            <a:spLocks noGrp="1"/>
          </p:cNvSpPr>
          <p:nvPr>
            <p:ph idx="1"/>
          </p:nvPr>
        </p:nvSpPr>
        <p:spPr>
          <a:xfrm>
            <a:off x="630936" y="2807208"/>
            <a:ext cx="3429000" cy="3410712"/>
          </a:xfrm>
        </p:spPr>
        <p:txBody>
          <a:bodyPr anchor="t">
            <a:normAutofit/>
          </a:bodyPr>
          <a:lstStyle/>
          <a:p>
            <a:r>
              <a:rPr lang="en-US" sz="3200" b="0" i="0" dirty="0">
                <a:effectLst/>
                <a:latin typeface="Times New Roman" panose="02020603050405020304" pitchFamily="18" charset="0"/>
                <a:cs typeface="Times New Roman" panose="02020603050405020304" pitchFamily="18" charset="0"/>
              </a:rPr>
              <a:t>Go to the </a:t>
            </a:r>
            <a:r>
              <a:rPr lang="en-US" sz="3200" b="0" i="0" dirty="0" err="1">
                <a:effectLst/>
                <a:latin typeface="Times New Roman" panose="02020603050405020304" pitchFamily="18" charset="0"/>
                <a:cs typeface="Times New Roman" panose="02020603050405020304" pitchFamily="18" charset="0"/>
              </a:rPr>
              <a:t>Roboflow</a:t>
            </a:r>
            <a:r>
              <a:rPr lang="en-US" sz="3200" b="0" i="0" dirty="0">
                <a:effectLst/>
                <a:latin typeface="Times New Roman" panose="02020603050405020304" pitchFamily="18" charset="0"/>
                <a:cs typeface="Times New Roman" panose="02020603050405020304" pitchFamily="18" charset="0"/>
              </a:rPr>
              <a:t> website roboflow.com and click on Sign In</a:t>
            </a:r>
          </a:p>
          <a:p>
            <a:endParaRPr lang="en-US" sz="2200" dirty="0"/>
          </a:p>
        </p:txBody>
      </p:sp>
      <p:pic>
        <p:nvPicPr>
          <p:cNvPr id="5" name="Picture 4">
            <a:extLst>
              <a:ext uri="{FF2B5EF4-FFF2-40B4-BE49-F238E27FC236}">
                <a16:creationId xmlns:a16="http://schemas.microsoft.com/office/drawing/2014/main" id="{1907D2D7-0D70-7E69-F51E-F2CEB41A3683}"/>
              </a:ext>
            </a:extLst>
          </p:cNvPr>
          <p:cNvPicPr>
            <a:picLocks noChangeAspect="1"/>
          </p:cNvPicPr>
          <p:nvPr/>
        </p:nvPicPr>
        <p:blipFill>
          <a:blip r:embed="rId2"/>
          <a:stretch>
            <a:fillRect/>
          </a:stretch>
        </p:blipFill>
        <p:spPr>
          <a:xfrm>
            <a:off x="4654296" y="792012"/>
            <a:ext cx="7232904" cy="5425907"/>
          </a:xfrm>
          <a:prstGeom prst="rect">
            <a:avLst/>
          </a:prstGeom>
        </p:spPr>
      </p:pic>
    </p:spTree>
    <p:extLst>
      <p:ext uri="{BB962C8B-B14F-4D97-AF65-F5344CB8AC3E}">
        <p14:creationId xmlns:p14="http://schemas.microsoft.com/office/powerpoint/2010/main" val="2802287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849B1-04E8-F8F3-C8CF-739BE6D3FA8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0" i="0" u="none" strike="noStrike" kern="1200">
                <a:solidFill>
                  <a:schemeClr val="bg1"/>
                </a:solidFill>
                <a:effectLst/>
                <a:latin typeface="+mj-lt"/>
                <a:ea typeface="+mj-ea"/>
                <a:cs typeface="+mj-cs"/>
              </a:rPr>
              <a:t>Model Inference</a:t>
            </a:r>
            <a:r>
              <a:rPr lang="en-US" sz="3200" b="0" i="0" kern="1200">
                <a:solidFill>
                  <a:schemeClr val="bg1"/>
                </a:solidFill>
                <a:effectLst/>
                <a:latin typeface="+mj-lt"/>
                <a:ea typeface="+mj-ea"/>
                <a:cs typeface="+mj-cs"/>
              </a:rPr>
              <a:t>​</a:t>
            </a:r>
            <a:endParaRPr lang="en-US" sz="3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D1A582E3-C8E7-01AC-FB63-068CBAC0545E}"/>
              </a:ext>
            </a:extLst>
          </p:cNvPr>
          <p:cNvPicPr>
            <a:picLocks noGrp="1" noChangeAspect="1"/>
          </p:cNvPicPr>
          <p:nvPr>
            <p:ph idx="1"/>
          </p:nvPr>
        </p:nvPicPr>
        <p:blipFill>
          <a:blip r:embed="rId2"/>
          <a:stretch>
            <a:fillRect/>
          </a:stretch>
        </p:blipFill>
        <p:spPr>
          <a:xfrm>
            <a:off x="643467" y="1745839"/>
            <a:ext cx="10905066" cy="4252974"/>
          </a:xfrm>
          <a:prstGeom prst="rect">
            <a:avLst/>
          </a:prstGeom>
        </p:spPr>
      </p:pic>
    </p:spTree>
    <p:extLst>
      <p:ext uri="{BB962C8B-B14F-4D97-AF65-F5344CB8AC3E}">
        <p14:creationId xmlns:p14="http://schemas.microsoft.com/office/powerpoint/2010/main" val="713861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9AEB5-0576-2699-63E8-146BE98C982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0" i="0" u="none" strike="noStrike" kern="1200">
                <a:solidFill>
                  <a:schemeClr val="bg1"/>
                </a:solidFill>
                <a:effectLst/>
                <a:latin typeface="+mj-lt"/>
                <a:ea typeface="+mj-ea"/>
                <a:cs typeface="+mj-cs"/>
              </a:rPr>
              <a:t>Results Visualization</a:t>
            </a:r>
            <a:r>
              <a:rPr lang="en-US" sz="3200" b="0" i="0" kern="1200">
                <a:solidFill>
                  <a:schemeClr val="bg1"/>
                </a:solidFill>
                <a:effectLst/>
                <a:latin typeface="+mj-lt"/>
                <a:ea typeface="+mj-ea"/>
                <a:cs typeface="+mj-cs"/>
              </a:rPr>
              <a:t>​</a:t>
            </a:r>
            <a:endParaRPr lang="en-US" sz="3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645AD022-9718-E13A-5350-F33B71820A5C}"/>
              </a:ext>
            </a:extLst>
          </p:cNvPr>
          <p:cNvPicPr>
            <a:picLocks noGrp="1" noChangeAspect="1"/>
          </p:cNvPicPr>
          <p:nvPr>
            <p:ph idx="1"/>
          </p:nvPr>
        </p:nvPicPr>
        <p:blipFill>
          <a:blip r:embed="rId2"/>
          <a:stretch>
            <a:fillRect/>
          </a:stretch>
        </p:blipFill>
        <p:spPr>
          <a:xfrm>
            <a:off x="643467" y="1963940"/>
            <a:ext cx="10905066" cy="3816772"/>
          </a:xfrm>
          <a:prstGeom prst="rect">
            <a:avLst/>
          </a:prstGeom>
        </p:spPr>
      </p:pic>
    </p:spTree>
    <p:extLst>
      <p:ext uri="{BB962C8B-B14F-4D97-AF65-F5344CB8AC3E}">
        <p14:creationId xmlns:p14="http://schemas.microsoft.com/office/powerpoint/2010/main" val="2086853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aerial view of a runway&#10;&#10;Description automatically generated with medium confidence">
            <a:extLst>
              <a:ext uri="{FF2B5EF4-FFF2-40B4-BE49-F238E27FC236}">
                <a16:creationId xmlns:a16="http://schemas.microsoft.com/office/drawing/2014/main" id="{036927E6-C5FC-451F-6B13-1AC2A31DF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902"/>
            <a:ext cx="12192000" cy="6706195"/>
          </a:xfrm>
          <a:prstGeom prst="rect">
            <a:avLst/>
          </a:prstGeom>
        </p:spPr>
      </p:pic>
    </p:spTree>
    <p:extLst>
      <p:ext uri="{BB962C8B-B14F-4D97-AF65-F5344CB8AC3E}">
        <p14:creationId xmlns:p14="http://schemas.microsoft.com/office/powerpoint/2010/main" val="2709259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67FE0B9-4FCC-C63C-2E2E-174C9A6E1D74}"/>
              </a:ext>
            </a:extLst>
          </p:cNvPr>
          <p:cNvSpPr txBox="1"/>
          <p:nvPr/>
        </p:nvSpPr>
        <p:spPr>
          <a:xfrm>
            <a:off x="556532" y="643467"/>
            <a:ext cx="11210925" cy="744836"/>
          </a:xfrm>
          <a:prstGeom prst="rect">
            <a:avLst/>
          </a:prstGeom>
        </p:spPr>
        <p:txBody>
          <a:bodyPr vert="horz" lIns="91440" tIns="45720" rIns="91440" bIns="45720" rtlCol="0" anchor="ctr">
            <a:normAutofit/>
          </a:bodyPr>
          <a:lstStyle/>
          <a:p>
            <a:pPr marL="285750" indent="-285750" algn="ctr">
              <a:lnSpc>
                <a:spcPct val="90000"/>
              </a:lnSpc>
              <a:spcBef>
                <a:spcPct val="0"/>
              </a:spcBef>
              <a:spcAft>
                <a:spcPts val="600"/>
              </a:spcAft>
            </a:pPr>
            <a:r>
              <a:rPr lang="en-US" sz="3200" b="0" i="0" kern="1200">
                <a:solidFill>
                  <a:schemeClr val="bg1"/>
                </a:solidFill>
                <a:effectLst/>
                <a:latin typeface="+mj-lt"/>
                <a:ea typeface="+mj-ea"/>
                <a:cs typeface="+mj-cs"/>
              </a:rPr>
              <a:t>Enter your login details and it will lead you to your dashboard</a:t>
            </a:r>
            <a:endParaRPr lang="en-US" sz="3200" kern="120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C4EE68F4-F706-26C8-B362-EE3CA10FC6F8}"/>
              </a:ext>
            </a:extLst>
          </p:cNvPr>
          <p:cNvPicPr>
            <a:picLocks noChangeAspect="1"/>
          </p:cNvPicPr>
          <p:nvPr/>
        </p:nvPicPr>
        <p:blipFill rotWithShape="1">
          <a:blip r:embed="rId2"/>
          <a:srcRect t="13547"/>
          <a:stretch/>
        </p:blipFill>
        <p:spPr>
          <a:xfrm>
            <a:off x="1278219" y="1675227"/>
            <a:ext cx="9635561" cy="4394199"/>
          </a:xfrm>
          <a:prstGeom prst="rect">
            <a:avLst/>
          </a:prstGeom>
        </p:spPr>
      </p:pic>
    </p:spTree>
    <p:extLst>
      <p:ext uri="{BB962C8B-B14F-4D97-AF65-F5344CB8AC3E}">
        <p14:creationId xmlns:p14="http://schemas.microsoft.com/office/powerpoint/2010/main" val="367848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4D10D8D-EC55-F911-CC1B-4B7190219FB5}"/>
              </a:ext>
            </a:extLst>
          </p:cNvPr>
          <p:cNvSpPr txBox="1"/>
          <p:nvPr/>
        </p:nvSpPr>
        <p:spPr>
          <a:xfrm>
            <a:off x="556532" y="643467"/>
            <a:ext cx="11210925" cy="744836"/>
          </a:xfrm>
          <a:prstGeom prst="rect">
            <a:avLst/>
          </a:prstGeom>
        </p:spPr>
        <p:txBody>
          <a:bodyPr vert="horz" lIns="91440" tIns="45720" rIns="91440" bIns="45720" rtlCol="0" anchor="ctr">
            <a:normAutofit/>
          </a:bodyPr>
          <a:lstStyle/>
          <a:p>
            <a:pPr marL="342900" indent="-342900" algn="ctr">
              <a:lnSpc>
                <a:spcPct val="90000"/>
              </a:lnSpc>
              <a:spcBef>
                <a:spcPct val="0"/>
              </a:spcBef>
              <a:spcAft>
                <a:spcPts val="600"/>
              </a:spcAft>
            </a:pPr>
            <a:r>
              <a:rPr lang="en-US" sz="3200" b="0" i="0" kern="1200">
                <a:solidFill>
                  <a:schemeClr val="bg1"/>
                </a:solidFill>
                <a:effectLst/>
                <a:latin typeface="+mj-lt"/>
                <a:ea typeface="+mj-ea"/>
                <a:cs typeface="+mj-cs"/>
              </a:rPr>
              <a:t>Click on Create New Project</a:t>
            </a:r>
            <a:endParaRPr lang="en-US" sz="3200" kern="120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4D5CAE59-AA01-C13B-6AE8-E3660426B079}"/>
              </a:ext>
            </a:extLst>
          </p:cNvPr>
          <p:cNvPicPr>
            <a:picLocks noChangeAspect="1"/>
          </p:cNvPicPr>
          <p:nvPr/>
        </p:nvPicPr>
        <p:blipFill rotWithShape="1">
          <a:blip r:embed="rId2"/>
          <a:srcRect l="1500" t="15162" r="2731" b="7056"/>
          <a:stretch/>
        </p:blipFill>
        <p:spPr>
          <a:xfrm>
            <a:off x="1286799" y="1675227"/>
            <a:ext cx="9618401" cy="4394199"/>
          </a:xfrm>
          <a:prstGeom prst="rect">
            <a:avLst/>
          </a:prstGeom>
        </p:spPr>
      </p:pic>
    </p:spTree>
    <p:extLst>
      <p:ext uri="{BB962C8B-B14F-4D97-AF65-F5344CB8AC3E}">
        <p14:creationId xmlns:p14="http://schemas.microsoft.com/office/powerpoint/2010/main" val="3011056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840BCED-49D5-5812-1992-8B88D3AAD394}"/>
              </a:ext>
            </a:extLst>
          </p:cNvPr>
          <p:cNvSpPr txBox="1"/>
          <p:nvPr/>
        </p:nvSpPr>
        <p:spPr>
          <a:xfrm>
            <a:off x="556532" y="643467"/>
            <a:ext cx="11210925" cy="744836"/>
          </a:xfrm>
          <a:prstGeom prst="rect">
            <a:avLst/>
          </a:prstGeom>
        </p:spPr>
        <p:txBody>
          <a:bodyPr vert="horz" lIns="91440" tIns="45720" rIns="91440" bIns="45720" rtlCol="0" anchor="ctr">
            <a:normAutofit/>
          </a:bodyPr>
          <a:lstStyle/>
          <a:p>
            <a:pPr marL="285750" indent="-285750" algn="ctr">
              <a:lnSpc>
                <a:spcPct val="90000"/>
              </a:lnSpc>
              <a:spcBef>
                <a:spcPct val="0"/>
              </a:spcBef>
              <a:spcAft>
                <a:spcPts val="600"/>
              </a:spcAft>
            </a:pPr>
            <a:r>
              <a:rPr lang="en-US" sz="3200" b="0" i="0" kern="1200">
                <a:solidFill>
                  <a:schemeClr val="bg1"/>
                </a:solidFill>
                <a:effectLst/>
                <a:latin typeface="+mj-lt"/>
                <a:ea typeface="+mj-ea"/>
                <a:cs typeface="+mj-cs"/>
              </a:rPr>
              <a:t>Fill in the following details and click on Create Public Project</a:t>
            </a:r>
            <a:endParaRPr lang="en-US" sz="3200" kern="120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43B379E1-D350-D709-754B-490332B95A0A}"/>
              </a:ext>
            </a:extLst>
          </p:cNvPr>
          <p:cNvPicPr>
            <a:picLocks noChangeAspect="1"/>
          </p:cNvPicPr>
          <p:nvPr/>
        </p:nvPicPr>
        <p:blipFill>
          <a:blip r:embed="rId2"/>
          <a:stretch>
            <a:fillRect/>
          </a:stretch>
        </p:blipFill>
        <p:spPr>
          <a:xfrm>
            <a:off x="3641140" y="1675227"/>
            <a:ext cx="4909719" cy="4394199"/>
          </a:xfrm>
          <a:prstGeom prst="rect">
            <a:avLst/>
          </a:prstGeom>
        </p:spPr>
      </p:pic>
    </p:spTree>
    <p:extLst>
      <p:ext uri="{BB962C8B-B14F-4D97-AF65-F5344CB8AC3E}">
        <p14:creationId xmlns:p14="http://schemas.microsoft.com/office/powerpoint/2010/main" val="3084063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53466C-6BF0-7C30-F51B-51AC412C1CC5}"/>
              </a:ext>
            </a:extLst>
          </p:cNvPr>
          <p:cNvSpPr txBox="1"/>
          <p:nvPr/>
        </p:nvSpPr>
        <p:spPr>
          <a:xfrm>
            <a:off x="556532" y="643467"/>
            <a:ext cx="11210925" cy="744836"/>
          </a:xfrm>
          <a:prstGeom prst="rect">
            <a:avLst/>
          </a:prstGeom>
        </p:spPr>
        <p:txBody>
          <a:bodyPr vert="horz" lIns="91440" tIns="45720" rIns="91440" bIns="45720" rtlCol="0" anchor="ctr">
            <a:normAutofit/>
          </a:bodyPr>
          <a:lstStyle/>
          <a:p>
            <a:pPr marL="285750" indent="-285750" algn="ctr">
              <a:lnSpc>
                <a:spcPct val="90000"/>
              </a:lnSpc>
              <a:spcBef>
                <a:spcPct val="0"/>
              </a:spcBef>
              <a:spcAft>
                <a:spcPts val="600"/>
              </a:spcAft>
            </a:pPr>
            <a:r>
              <a:rPr lang="en-US" sz="3200" b="0" i="0" kern="1200">
                <a:solidFill>
                  <a:schemeClr val="bg1"/>
                </a:solidFill>
                <a:effectLst/>
                <a:latin typeface="+mj-lt"/>
                <a:ea typeface="+mj-ea"/>
                <a:cs typeface="+mj-cs"/>
              </a:rPr>
              <a:t>On the Upload page, click on Select Files</a:t>
            </a:r>
            <a:endParaRPr lang="en-US" sz="3200" kern="120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9C1CDF73-7E66-64A2-D387-4951FE4D0072}"/>
              </a:ext>
            </a:extLst>
          </p:cNvPr>
          <p:cNvPicPr>
            <a:picLocks noChangeAspect="1"/>
          </p:cNvPicPr>
          <p:nvPr/>
        </p:nvPicPr>
        <p:blipFill>
          <a:blip r:embed="rId2"/>
          <a:stretch>
            <a:fillRect/>
          </a:stretch>
        </p:blipFill>
        <p:spPr>
          <a:xfrm>
            <a:off x="801785" y="1675227"/>
            <a:ext cx="10588429" cy="4394199"/>
          </a:xfrm>
          <a:prstGeom prst="rect">
            <a:avLst/>
          </a:prstGeom>
        </p:spPr>
      </p:pic>
    </p:spTree>
    <p:extLst>
      <p:ext uri="{BB962C8B-B14F-4D97-AF65-F5344CB8AC3E}">
        <p14:creationId xmlns:p14="http://schemas.microsoft.com/office/powerpoint/2010/main" val="2298154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18A629-0CC4-3732-8E4F-51AF32955610}"/>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br>
              <a:rPr lang="en-US" sz="2200" kern="1200">
                <a:solidFill>
                  <a:schemeClr val="bg1"/>
                </a:solidFill>
                <a:latin typeface="+mj-lt"/>
                <a:ea typeface="+mj-ea"/>
                <a:cs typeface="+mj-cs"/>
              </a:rPr>
            </a:br>
            <a:r>
              <a:rPr lang="en-US" sz="2200" b="0" i="0" kern="1200">
                <a:solidFill>
                  <a:schemeClr val="bg1"/>
                </a:solidFill>
                <a:effectLst/>
                <a:latin typeface="+mj-lt"/>
                <a:ea typeface="+mj-ea"/>
                <a:cs typeface="+mj-cs"/>
              </a:rPr>
              <a:t>Browse to your file location and upload</a:t>
            </a:r>
            <a:endParaRPr lang="en-US" sz="2200" kern="120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5C49C672-0661-33EA-0475-6FA21B9047A0}"/>
              </a:ext>
            </a:extLst>
          </p:cNvPr>
          <p:cNvPicPr>
            <a:picLocks noChangeAspect="1"/>
          </p:cNvPicPr>
          <p:nvPr/>
        </p:nvPicPr>
        <p:blipFill>
          <a:blip r:embed="rId2"/>
          <a:stretch>
            <a:fillRect/>
          </a:stretch>
        </p:blipFill>
        <p:spPr>
          <a:xfrm>
            <a:off x="1809269" y="1675227"/>
            <a:ext cx="8573461" cy="4394199"/>
          </a:xfrm>
          <a:prstGeom prst="rect">
            <a:avLst/>
          </a:prstGeom>
        </p:spPr>
      </p:pic>
    </p:spTree>
    <p:extLst>
      <p:ext uri="{BB962C8B-B14F-4D97-AF65-F5344CB8AC3E}">
        <p14:creationId xmlns:p14="http://schemas.microsoft.com/office/powerpoint/2010/main" val="3715134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75D708-8178-B9F9-3C1A-1ED40919F19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br>
              <a:rPr lang="en-US" sz="2200" b="0" i="0" kern="1200">
                <a:solidFill>
                  <a:schemeClr val="bg1"/>
                </a:solidFill>
                <a:effectLst/>
                <a:latin typeface="+mj-lt"/>
                <a:ea typeface="+mj-ea"/>
                <a:cs typeface="+mj-cs"/>
              </a:rPr>
            </a:br>
            <a:r>
              <a:rPr lang="en-US" sz="2200" b="0" i="0" kern="1200">
                <a:solidFill>
                  <a:schemeClr val="bg1"/>
                </a:solidFill>
                <a:effectLst/>
                <a:latin typeface="+mj-lt"/>
                <a:ea typeface="+mj-ea"/>
                <a:cs typeface="+mj-cs"/>
              </a:rPr>
              <a:t>After processing, click Save and Continue</a:t>
            </a:r>
            <a:endParaRPr lang="en-US" sz="2200" kern="120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8A6CE4C5-87C6-CF5A-E903-5CAD96444F57}"/>
              </a:ext>
            </a:extLst>
          </p:cNvPr>
          <p:cNvPicPr>
            <a:picLocks noChangeAspect="1"/>
          </p:cNvPicPr>
          <p:nvPr/>
        </p:nvPicPr>
        <p:blipFill>
          <a:blip r:embed="rId2"/>
          <a:stretch>
            <a:fillRect/>
          </a:stretch>
        </p:blipFill>
        <p:spPr>
          <a:xfrm>
            <a:off x="1989273" y="1675227"/>
            <a:ext cx="8213454" cy="4394199"/>
          </a:xfrm>
          <a:prstGeom prst="rect">
            <a:avLst/>
          </a:prstGeom>
        </p:spPr>
      </p:pic>
    </p:spTree>
    <p:extLst>
      <p:ext uri="{BB962C8B-B14F-4D97-AF65-F5344CB8AC3E}">
        <p14:creationId xmlns:p14="http://schemas.microsoft.com/office/powerpoint/2010/main" val="3483943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432</Words>
  <Application>Microsoft Office PowerPoint</Application>
  <PresentationFormat>Widescreen</PresentationFormat>
  <Paragraphs>58</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paralucent</vt:lpstr>
      <vt:lpstr>Roboto</vt:lpstr>
      <vt:lpstr>Times New Roman</vt:lpstr>
      <vt:lpstr>Office Theme</vt:lpstr>
      <vt:lpstr>YOLO on Custom Data from RoboFlow</vt:lpstr>
      <vt:lpstr>Custom data annotation:</vt:lpstr>
      <vt:lpstr> Getting Started with Roboflow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Annotation on Roboflow</vt:lpstr>
      <vt:lpstr>PowerPoint Presentation</vt:lpstr>
      <vt:lpstr>Steps after annotation</vt:lpstr>
      <vt:lpstr>PowerPoint Presentation</vt:lpstr>
      <vt:lpstr>PowerPoint Presentation</vt:lpstr>
      <vt:lpstr>PowerPoint Presentation</vt:lpstr>
      <vt:lpstr>PowerPoint Presentation</vt:lpstr>
      <vt:lpstr>PowerPoint Presentation</vt:lpstr>
      <vt:lpstr>PowerPoint Presentation</vt:lpstr>
      <vt:lpstr>Implementation of YOLO V7 on a Custom Data Set</vt:lpstr>
      <vt:lpstr>Install Dependencies</vt:lpstr>
      <vt:lpstr>Adding Custom Data​</vt:lpstr>
      <vt:lpstr>Prepare Paths in text file </vt:lpstr>
      <vt:lpstr>Download Pretrained Weights​</vt:lpstr>
      <vt:lpstr>Customize model for your data set​</vt:lpstr>
      <vt:lpstr>PowerPoint Presentation</vt:lpstr>
      <vt:lpstr>Model Training​</vt:lpstr>
      <vt:lpstr>Model Evaluation​</vt:lpstr>
      <vt:lpstr>Model Inference​</vt:lpstr>
      <vt:lpstr>Results Visualization​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YOLO on Custom Data from RoboFlow</dc:title>
  <dc:creator>HAMNA  IMRAN</dc:creator>
  <cp:lastModifiedBy>HAMNA  IMRAN</cp:lastModifiedBy>
  <cp:revision>3</cp:revision>
  <dcterms:created xsi:type="dcterms:W3CDTF">2023-05-17T17:25:50Z</dcterms:created>
  <dcterms:modified xsi:type="dcterms:W3CDTF">2023-05-17T19:03:00Z</dcterms:modified>
</cp:coreProperties>
</file>